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5"/>
  </p:notesMasterIdLst>
  <p:handoutMasterIdLst>
    <p:handoutMasterId r:id="rId66"/>
  </p:handoutMasterIdLst>
  <p:sldIdLst>
    <p:sldId id="263" r:id="rId5"/>
    <p:sldId id="258" r:id="rId6"/>
    <p:sldId id="2076136688" r:id="rId7"/>
    <p:sldId id="2076136683" r:id="rId8"/>
    <p:sldId id="2076136699" r:id="rId9"/>
    <p:sldId id="2076136686" r:id="rId10"/>
    <p:sldId id="2076136684" r:id="rId11"/>
    <p:sldId id="2076136687" r:id="rId12"/>
    <p:sldId id="4512" r:id="rId13"/>
    <p:sldId id="2076136700" r:id="rId14"/>
    <p:sldId id="1925" r:id="rId15"/>
    <p:sldId id="1909" r:id="rId16"/>
    <p:sldId id="4633" r:id="rId17"/>
    <p:sldId id="259" r:id="rId18"/>
    <p:sldId id="2076136701" r:id="rId19"/>
    <p:sldId id="1900" r:id="rId20"/>
    <p:sldId id="260" r:id="rId21"/>
    <p:sldId id="4354" r:id="rId22"/>
    <p:sldId id="2076136702" r:id="rId23"/>
    <p:sldId id="269" r:id="rId24"/>
    <p:sldId id="2076136698" r:id="rId25"/>
    <p:sldId id="270" r:id="rId26"/>
    <p:sldId id="2076136691" r:id="rId27"/>
    <p:sldId id="261" r:id="rId28"/>
    <p:sldId id="271" r:id="rId29"/>
    <p:sldId id="1885" r:id="rId30"/>
    <p:sldId id="1907" r:id="rId31"/>
    <p:sldId id="2076136703" r:id="rId32"/>
    <p:sldId id="2076136697" r:id="rId33"/>
    <p:sldId id="2076136705" r:id="rId34"/>
    <p:sldId id="2076136706" r:id="rId35"/>
    <p:sldId id="1902" r:id="rId36"/>
    <p:sldId id="1910" r:id="rId37"/>
    <p:sldId id="1911" r:id="rId38"/>
    <p:sldId id="1912" r:id="rId39"/>
    <p:sldId id="1913" r:id="rId40"/>
    <p:sldId id="1904" r:id="rId41"/>
    <p:sldId id="1903" r:id="rId42"/>
    <p:sldId id="1914" r:id="rId43"/>
    <p:sldId id="1906" r:id="rId44"/>
    <p:sldId id="2076136694" r:id="rId45"/>
    <p:sldId id="2076136695" r:id="rId46"/>
    <p:sldId id="1917" r:id="rId47"/>
    <p:sldId id="1918" r:id="rId48"/>
    <p:sldId id="1919" r:id="rId49"/>
    <p:sldId id="1920" r:id="rId50"/>
    <p:sldId id="1921" r:id="rId51"/>
    <p:sldId id="1922" r:id="rId52"/>
    <p:sldId id="1923" r:id="rId53"/>
    <p:sldId id="2076136696" r:id="rId54"/>
    <p:sldId id="2076136689" r:id="rId55"/>
    <p:sldId id="2076136692" r:id="rId56"/>
    <p:sldId id="2076136693" r:id="rId57"/>
    <p:sldId id="1889" r:id="rId58"/>
    <p:sldId id="1915" r:id="rId59"/>
    <p:sldId id="1896" r:id="rId60"/>
    <p:sldId id="1927" r:id="rId61"/>
    <p:sldId id="2076136707" r:id="rId62"/>
    <p:sldId id="1924" r:id="rId63"/>
    <p:sldId id="1916"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CADF"/>
    <a:srgbClr val="2590A3"/>
    <a:srgbClr val="1084C6"/>
    <a:srgbClr val="6DB3E4"/>
    <a:srgbClr val="2D326E"/>
    <a:srgbClr val="93C5DA"/>
    <a:srgbClr val="99CCCC"/>
    <a:srgbClr val="99CBC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C6D5A9-8059-4EF5-9630-0FDBC0F5472C}" v="83" dt="2022-09-28T13:53:04.5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66" autoAdjust="0"/>
    <p:restoredTop sz="94703" autoAdjust="0"/>
  </p:normalViewPr>
  <p:slideViewPr>
    <p:cSldViewPr snapToObjects="1">
      <p:cViewPr varScale="1">
        <p:scale>
          <a:sx n="151" d="100"/>
          <a:sy n="151" d="100"/>
        </p:scale>
        <p:origin x="88" y="156"/>
      </p:cViewPr>
      <p:guideLst>
        <p:guide orient="horz" pos="161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van Surksum" userId="609b2486-922b-456b-aee5-63cec02f0873" providerId="ADAL" clId="{C6C6D5A9-8059-4EF5-9630-0FDBC0F5472C}"/>
    <pc:docChg chg="custSel addSld delSld modSld modMainMaster">
      <pc:chgData name="Kenneth van Surksum" userId="609b2486-922b-456b-aee5-63cec02f0873" providerId="ADAL" clId="{C6C6D5A9-8059-4EF5-9630-0FDBC0F5472C}" dt="2022-09-30T11:36:39.004" v="299" actId="729"/>
      <pc:docMkLst>
        <pc:docMk/>
      </pc:docMkLst>
      <pc:sldChg chg="modSp mod">
        <pc:chgData name="Kenneth van Surksum" userId="609b2486-922b-456b-aee5-63cec02f0873" providerId="ADAL" clId="{C6C6D5A9-8059-4EF5-9630-0FDBC0F5472C}" dt="2022-09-28T13:18:27.263" v="58" actId="1076"/>
        <pc:sldMkLst>
          <pc:docMk/>
          <pc:sldMk cId="2749549626" sldId="258"/>
        </pc:sldMkLst>
        <pc:spChg chg="mod">
          <ac:chgData name="Kenneth van Surksum" userId="609b2486-922b-456b-aee5-63cec02f0873" providerId="ADAL" clId="{C6C6D5A9-8059-4EF5-9630-0FDBC0F5472C}" dt="2022-09-28T13:16:53.280" v="8" actId="27636"/>
          <ac:spMkLst>
            <pc:docMk/>
            <pc:sldMk cId="2749549626" sldId="258"/>
            <ac:spMk id="2" creationId="{9FD07D28-8B39-4F5E-81FA-A0C7D1887C18}"/>
          </ac:spMkLst>
        </pc:spChg>
        <pc:spChg chg="mod">
          <ac:chgData name="Kenneth van Surksum" userId="609b2486-922b-456b-aee5-63cec02f0873" providerId="ADAL" clId="{C6C6D5A9-8059-4EF5-9630-0FDBC0F5472C}" dt="2022-09-28T13:16:53.273" v="4" actId="27636"/>
          <ac:spMkLst>
            <pc:docMk/>
            <pc:sldMk cId="2749549626" sldId="258"/>
            <ac:spMk id="4" creationId="{256805F4-7E3D-4219-857E-558D447C1770}"/>
          </ac:spMkLst>
        </pc:spChg>
        <pc:spChg chg="mod">
          <ac:chgData name="Kenneth van Surksum" userId="609b2486-922b-456b-aee5-63cec02f0873" providerId="ADAL" clId="{C6C6D5A9-8059-4EF5-9630-0FDBC0F5472C}" dt="2022-09-28T13:16:53.277" v="7" actId="27636"/>
          <ac:spMkLst>
            <pc:docMk/>
            <pc:sldMk cId="2749549626" sldId="258"/>
            <ac:spMk id="6" creationId="{0EAA19CC-C3B3-4A63-B379-F1E6FB3CCF5C}"/>
          </ac:spMkLst>
        </pc:spChg>
        <pc:spChg chg="mod">
          <ac:chgData name="Kenneth van Surksum" userId="609b2486-922b-456b-aee5-63cec02f0873" providerId="ADAL" clId="{C6C6D5A9-8059-4EF5-9630-0FDBC0F5472C}" dt="2022-09-28T13:16:53.276" v="6" actId="27636"/>
          <ac:spMkLst>
            <pc:docMk/>
            <pc:sldMk cId="2749549626" sldId="258"/>
            <ac:spMk id="7" creationId="{581939E5-5A35-427C-A038-FF06CE5F6795}"/>
          </ac:spMkLst>
        </pc:spChg>
        <pc:spChg chg="mod">
          <ac:chgData name="Kenneth van Surksum" userId="609b2486-922b-456b-aee5-63cec02f0873" providerId="ADAL" clId="{C6C6D5A9-8059-4EF5-9630-0FDBC0F5472C}" dt="2022-09-28T13:16:53.284" v="10" actId="27636"/>
          <ac:spMkLst>
            <pc:docMk/>
            <pc:sldMk cId="2749549626" sldId="258"/>
            <ac:spMk id="8" creationId="{E032B18C-B250-462F-80AD-784788A4E5E8}"/>
          </ac:spMkLst>
        </pc:spChg>
        <pc:spChg chg="mod">
          <ac:chgData name="Kenneth van Surksum" userId="609b2486-922b-456b-aee5-63cec02f0873" providerId="ADAL" clId="{C6C6D5A9-8059-4EF5-9630-0FDBC0F5472C}" dt="2022-09-28T13:16:53.275" v="5" actId="27636"/>
          <ac:spMkLst>
            <pc:docMk/>
            <pc:sldMk cId="2749549626" sldId="258"/>
            <ac:spMk id="9" creationId="{3FA27AEB-0E3A-4F82-9CED-18ECA2AD9805}"/>
          </ac:spMkLst>
        </pc:spChg>
        <pc:spChg chg="mod">
          <ac:chgData name="Kenneth van Surksum" userId="609b2486-922b-456b-aee5-63cec02f0873" providerId="ADAL" clId="{C6C6D5A9-8059-4EF5-9630-0FDBC0F5472C}" dt="2022-09-28T13:16:53.282" v="9" actId="27636"/>
          <ac:spMkLst>
            <pc:docMk/>
            <pc:sldMk cId="2749549626" sldId="258"/>
            <ac:spMk id="11" creationId="{5B2C7259-E5DC-4937-8043-427DC0BC2B5C}"/>
          </ac:spMkLst>
        </pc:spChg>
        <pc:spChg chg="mod">
          <ac:chgData name="Kenneth van Surksum" userId="609b2486-922b-456b-aee5-63cec02f0873" providerId="ADAL" clId="{C6C6D5A9-8059-4EF5-9630-0FDBC0F5472C}" dt="2022-09-28T13:16:53.270" v="2" actId="27636"/>
          <ac:spMkLst>
            <pc:docMk/>
            <pc:sldMk cId="2749549626" sldId="258"/>
            <ac:spMk id="12" creationId="{96C3DC4A-3196-42A3-98C1-AAD423E4FF5F}"/>
          </ac:spMkLst>
        </pc:spChg>
        <pc:spChg chg="mod">
          <ac:chgData name="Kenneth van Surksum" userId="609b2486-922b-456b-aee5-63cec02f0873" providerId="ADAL" clId="{C6C6D5A9-8059-4EF5-9630-0FDBC0F5472C}" dt="2022-09-28T13:16:53.272" v="3" actId="27636"/>
          <ac:spMkLst>
            <pc:docMk/>
            <pc:sldMk cId="2749549626" sldId="258"/>
            <ac:spMk id="13" creationId="{5983C2EB-C737-43A4-B178-3EB4E44617D2}"/>
          </ac:spMkLst>
        </pc:spChg>
        <pc:spChg chg="mod">
          <ac:chgData name="Kenneth van Surksum" userId="609b2486-922b-456b-aee5-63cec02f0873" providerId="ADAL" clId="{C6C6D5A9-8059-4EF5-9630-0FDBC0F5472C}" dt="2022-09-28T13:16:53.269" v="1" actId="27636"/>
          <ac:spMkLst>
            <pc:docMk/>
            <pc:sldMk cId="2749549626" sldId="258"/>
            <ac:spMk id="14" creationId="{0DF1F86A-142F-4F3A-97CF-73B997B57EC9}"/>
          </ac:spMkLst>
        </pc:spChg>
        <pc:picChg chg="mod">
          <ac:chgData name="Kenneth van Surksum" userId="609b2486-922b-456b-aee5-63cec02f0873" providerId="ADAL" clId="{C6C6D5A9-8059-4EF5-9630-0FDBC0F5472C}" dt="2022-09-28T13:18:27.263" v="58" actId="1076"/>
          <ac:picMkLst>
            <pc:docMk/>
            <pc:sldMk cId="2749549626" sldId="258"/>
            <ac:picMk id="5" creationId="{C021F3E0-2E8D-E61D-059A-A0B857063A43}"/>
          </ac:picMkLst>
        </pc:picChg>
      </pc:sldChg>
      <pc:sldChg chg="modSp mod">
        <pc:chgData name="Kenneth van Surksum" userId="609b2486-922b-456b-aee5-63cec02f0873" providerId="ADAL" clId="{C6C6D5A9-8059-4EF5-9630-0FDBC0F5472C}" dt="2022-09-28T13:34:13.730" v="83" actId="14100"/>
        <pc:sldMkLst>
          <pc:docMk/>
          <pc:sldMk cId="1533041108" sldId="259"/>
        </pc:sldMkLst>
        <pc:spChg chg="mod">
          <ac:chgData name="Kenneth van Surksum" userId="609b2486-922b-456b-aee5-63cec02f0873" providerId="ADAL" clId="{C6C6D5A9-8059-4EF5-9630-0FDBC0F5472C}" dt="2022-09-28T13:33:15.614" v="74" actId="27636"/>
          <ac:spMkLst>
            <pc:docMk/>
            <pc:sldMk cId="1533041108" sldId="259"/>
            <ac:spMk id="2" creationId="{3F27E1CC-2467-459C-8DCB-08417E4B216D}"/>
          </ac:spMkLst>
        </pc:spChg>
        <pc:spChg chg="mod">
          <ac:chgData name="Kenneth van Surksum" userId="609b2486-922b-456b-aee5-63cec02f0873" providerId="ADAL" clId="{C6C6D5A9-8059-4EF5-9630-0FDBC0F5472C}" dt="2022-09-28T13:33:42.631" v="80" actId="27636"/>
          <ac:spMkLst>
            <pc:docMk/>
            <pc:sldMk cId="1533041108" sldId="259"/>
            <ac:spMk id="3" creationId="{40368ED2-496B-4B76-A955-34B79DFCA960}"/>
          </ac:spMkLst>
        </pc:spChg>
        <pc:picChg chg="mod">
          <ac:chgData name="Kenneth van Surksum" userId="609b2486-922b-456b-aee5-63cec02f0873" providerId="ADAL" clId="{C6C6D5A9-8059-4EF5-9630-0FDBC0F5472C}" dt="2022-09-28T13:34:13.730" v="83" actId="14100"/>
          <ac:picMkLst>
            <pc:docMk/>
            <pc:sldMk cId="1533041108" sldId="259"/>
            <ac:picMk id="2050" creationId="{B925EB31-AE2B-4033-A5EB-9F35819A64B3}"/>
          </ac:picMkLst>
        </pc:picChg>
      </pc:sldChg>
      <pc:sldChg chg="del">
        <pc:chgData name="Kenneth van Surksum" userId="609b2486-922b-456b-aee5-63cec02f0873" providerId="ADAL" clId="{C6C6D5A9-8059-4EF5-9630-0FDBC0F5472C}" dt="2022-09-28T13:43:57.432" v="151" actId="2696"/>
        <pc:sldMkLst>
          <pc:docMk/>
          <pc:sldMk cId="1186591732" sldId="264"/>
        </pc:sldMkLst>
      </pc:sldChg>
      <pc:sldChg chg="del">
        <pc:chgData name="Kenneth van Surksum" userId="609b2486-922b-456b-aee5-63cec02f0873" providerId="ADAL" clId="{C6C6D5A9-8059-4EF5-9630-0FDBC0F5472C}" dt="2022-09-28T13:44:00.170" v="152" actId="2696"/>
        <pc:sldMkLst>
          <pc:docMk/>
          <pc:sldMk cId="1595667430" sldId="265"/>
        </pc:sldMkLst>
      </pc:sldChg>
      <pc:sldChg chg="del">
        <pc:chgData name="Kenneth van Surksum" userId="609b2486-922b-456b-aee5-63cec02f0873" providerId="ADAL" clId="{C6C6D5A9-8059-4EF5-9630-0FDBC0F5472C}" dt="2022-09-28T13:44:03.036" v="153" actId="2696"/>
        <pc:sldMkLst>
          <pc:docMk/>
          <pc:sldMk cId="760833162" sldId="266"/>
        </pc:sldMkLst>
      </pc:sldChg>
      <pc:sldChg chg="del">
        <pc:chgData name="Kenneth van Surksum" userId="609b2486-922b-456b-aee5-63cec02f0873" providerId="ADAL" clId="{C6C6D5A9-8059-4EF5-9630-0FDBC0F5472C}" dt="2022-09-28T13:44:20.701" v="154" actId="2696"/>
        <pc:sldMkLst>
          <pc:docMk/>
          <pc:sldMk cId="591527121" sldId="267"/>
        </pc:sldMkLst>
      </pc:sldChg>
      <pc:sldChg chg="del">
        <pc:chgData name="Kenneth van Surksum" userId="609b2486-922b-456b-aee5-63cec02f0873" providerId="ADAL" clId="{C6C6D5A9-8059-4EF5-9630-0FDBC0F5472C}" dt="2022-09-28T13:44:25.394" v="155" actId="2696"/>
        <pc:sldMkLst>
          <pc:docMk/>
          <pc:sldMk cId="264215786" sldId="268"/>
        </pc:sldMkLst>
      </pc:sldChg>
      <pc:sldChg chg="modSp mod">
        <pc:chgData name="Kenneth van Surksum" userId="609b2486-922b-456b-aee5-63cec02f0873" providerId="ADAL" clId="{C6C6D5A9-8059-4EF5-9630-0FDBC0F5472C}" dt="2022-09-28T13:37:21.912" v="114" actId="27636"/>
        <pc:sldMkLst>
          <pc:docMk/>
          <pc:sldMk cId="2903246377" sldId="269"/>
        </pc:sldMkLst>
        <pc:spChg chg="mod">
          <ac:chgData name="Kenneth van Surksum" userId="609b2486-922b-456b-aee5-63cec02f0873" providerId="ADAL" clId="{C6C6D5A9-8059-4EF5-9630-0FDBC0F5472C}" dt="2022-09-28T13:37:21.912" v="114" actId="27636"/>
          <ac:spMkLst>
            <pc:docMk/>
            <pc:sldMk cId="2903246377" sldId="269"/>
            <ac:spMk id="2" creationId="{DF4C77E6-973A-E46C-93B0-7ECEDA25938F}"/>
          </ac:spMkLst>
        </pc:spChg>
        <pc:spChg chg="mod">
          <ac:chgData name="Kenneth van Surksum" userId="609b2486-922b-456b-aee5-63cec02f0873" providerId="ADAL" clId="{C6C6D5A9-8059-4EF5-9630-0FDBC0F5472C}" dt="2022-09-28T13:16:53.418" v="27" actId="27636"/>
          <ac:spMkLst>
            <pc:docMk/>
            <pc:sldMk cId="2903246377" sldId="269"/>
            <ac:spMk id="6" creationId="{3E5EB2C1-210F-4FF3-B324-D0C9C3AAC4FA}"/>
          </ac:spMkLst>
        </pc:spChg>
        <pc:picChg chg="mod">
          <ac:chgData name="Kenneth van Surksum" userId="609b2486-922b-456b-aee5-63cec02f0873" providerId="ADAL" clId="{C6C6D5A9-8059-4EF5-9630-0FDBC0F5472C}" dt="2022-09-28T13:37:11.331" v="110" actId="167"/>
          <ac:picMkLst>
            <pc:docMk/>
            <pc:sldMk cId="2903246377" sldId="269"/>
            <ac:picMk id="2050" creationId="{00D9DCA9-5C57-6C0F-CB12-3B9E6740C8B4}"/>
          </ac:picMkLst>
        </pc:picChg>
      </pc:sldChg>
      <pc:sldChg chg="modSp mod">
        <pc:chgData name="Kenneth van Surksum" userId="609b2486-922b-456b-aee5-63cec02f0873" providerId="ADAL" clId="{C6C6D5A9-8059-4EF5-9630-0FDBC0F5472C}" dt="2022-09-28T13:49:17.267" v="226" actId="1076"/>
        <pc:sldMkLst>
          <pc:docMk/>
          <pc:sldMk cId="2522650561" sldId="270"/>
        </pc:sldMkLst>
        <pc:spChg chg="mod">
          <ac:chgData name="Kenneth van Surksum" userId="609b2486-922b-456b-aee5-63cec02f0873" providerId="ADAL" clId="{C6C6D5A9-8059-4EF5-9630-0FDBC0F5472C}" dt="2022-09-28T13:49:17.267" v="226" actId="1076"/>
          <ac:spMkLst>
            <pc:docMk/>
            <pc:sldMk cId="2522650561" sldId="270"/>
            <ac:spMk id="2" creationId="{0C04B21B-2FDC-4E68-8ECF-0D08BFAACBE0}"/>
          </ac:spMkLst>
        </pc:spChg>
        <pc:spChg chg="mod">
          <ac:chgData name="Kenneth van Surksum" userId="609b2486-922b-456b-aee5-63cec02f0873" providerId="ADAL" clId="{C6C6D5A9-8059-4EF5-9630-0FDBC0F5472C}" dt="2022-09-28T13:38:18.401" v="121" actId="11"/>
          <ac:spMkLst>
            <pc:docMk/>
            <pc:sldMk cId="2522650561" sldId="270"/>
            <ac:spMk id="3" creationId="{73650EF1-F7F2-460F-A8EA-FB8DBD07273B}"/>
          </ac:spMkLst>
        </pc:spChg>
        <pc:picChg chg="mod">
          <ac:chgData name="Kenneth van Surksum" userId="609b2486-922b-456b-aee5-63cec02f0873" providerId="ADAL" clId="{C6C6D5A9-8059-4EF5-9630-0FDBC0F5472C}" dt="2022-09-28T13:38:04.901" v="120" actId="14100"/>
          <ac:picMkLst>
            <pc:docMk/>
            <pc:sldMk cId="2522650561" sldId="270"/>
            <ac:picMk id="7" creationId="{D89C093B-26EA-4E4A-BCC1-56377D04587E}"/>
          </ac:picMkLst>
        </pc:picChg>
      </pc:sldChg>
      <pc:sldChg chg="modSp mod">
        <pc:chgData name="Kenneth van Surksum" userId="609b2486-922b-456b-aee5-63cec02f0873" providerId="ADAL" clId="{C6C6D5A9-8059-4EF5-9630-0FDBC0F5472C}" dt="2022-09-28T13:16:53.453" v="31" actId="27636"/>
        <pc:sldMkLst>
          <pc:docMk/>
          <pc:sldMk cId="1871315494" sldId="271"/>
        </pc:sldMkLst>
        <pc:spChg chg="mod">
          <ac:chgData name="Kenneth van Surksum" userId="609b2486-922b-456b-aee5-63cec02f0873" providerId="ADAL" clId="{C6C6D5A9-8059-4EF5-9630-0FDBC0F5472C}" dt="2022-09-28T13:16:53.453" v="31" actId="27636"/>
          <ac:spMkLst>
            <pc:docMk/>
            <pc:sldMk cId="1871315494" sldId="271"/>
            <ac:spMk id="3" creationId="{CD712FD1-004B-4A5D-966A-6C77ADDD5863}"/>
          </ac:spMkLst>
        </pc:spChg>
      </pc:sldChg>
      <pc:sldChg chg="modSp">
        <pc:chgData name="Kenneth van Surksum" userId="609b2486-922b-456b-aee5-63cec02f0873" providerId="ADAL" clId="{C6C6D5A9-8059-4EF5-9630-0FDBC0F5472C}" dt="2022-09-28T13:43:17.367" v="144" actId="1076"/>
        <pc:sldMkLst>
          <pc:docMk/>
          <pc:sldMk cId="3679415466" sldId="1889"/>
        </pc:sldMkLst>
        <pc:picChg chg="mod">
          <ac:chgData name="Kenneth van Surksum" userId="609b2486-922b-456b-aee5-63cec02f0873" providerId="ADAL" clId="{C6C6D5A9-8059-4EF5-9630-0FDBC0F5472C}" dt="2022-09-28T13:43:17.367" v="144" actId="1076"/>
          <ac:picMkLst>
            <pc:docMk/>
            <pc:sldMk cId="3679415466" sldId="1889"/>
            <ac:picMk id="2050" creationId="{4A835D1B-9ADC-D853-6ADF-5D3C8540DAD1}"/>
          </ac:picMkLst>
        </pc:picChg>
      </pc:sldChg>
      <pc:sldChg chg="modSp mod">
        <pc:chgData name="Kenneth van Surksum" userId="609b2486-922b-456b-aee5-63cec02f0873" providerId="ADAL" clId="{C6C6D5A9-8059-4EF5-9630-0FDBC0F5472C}" dt="2022-09-28T13:16:53.565" v="43" actId="27636"/>
        <pc:sldMkLst>
          <pc:docMk/>
          <pc:sldMk cId="545775269" sldId="1896"/>
        </pc:sldMkLst>
        <pc:spChg chg="mod">
          <ac:chgData name="Kenneth van Surksum" userId="609b2486-922b-456b-aee5-63cec02f0873" providerId="ADAL" clId="{C6C6D5A9-8059-4EF5-9630-0FDBC0F5472C}" dt="2022-09-28T13:16:53.565" v="43" actId="27636"/>
          <ac:spMkLst>
            <pc:docMk/>
            <pc:sldMk cId="545775269" sldId="1896"/>
            <ac:spMk id="6" creationId="{84FD171C-32E4-4142-8B64-333D2CC8A56B}"/>
          </ac:spMkLst>
        </pc:spChg>
      </pc:sldChg>
      <pc:sldChg chg="delSp modSp mod">
        <pc:chgData name="Kenneth van Surksum" userId="609b2486-922b-456b-aee5-63cec02f0873" providerId="ADAL" clId="{C6C6D5A9-8059-4EF5-9630-0FDBC0F5472C}" dt="2022-09-28T13:48:49.455" v="225" actId="27636"/>
        <pc:sldMkLst>
          <pc:docMk/>
          <pc:sldMk cId="106618026" sldId="1900"/>
        </pc:sldMkLst>
        <pc:spChg chg="mod">
          <ac:chgData name="Kenneth van Surksum" userId="609b2486-922b-456b-aee5-63cec02f0873" providerId="ADAL" clId="{C6C6D5A9-8059-4EF5-9630-0FDBC0F5472C}" dt="2022-09-28T13:48:49.455" v="225" actId="27636"/>
          <ac:spMkLst>
            <pc:docMk/>
            <pc:sldMk cId="106618026" sldId="1900"/>
            <ac:spMk id="3" creationId="{8289F569-88D6-4728-87F9-34F4EC73BAC3}"/>
          </ac:spMkLst>
        </pc:spChg>
        <pc:picChg chg="del mod">
          <ac:chgData name="Kenneth van Surksum" userId="609b2486-922b-456b-aee5-63cec02f0873" providerId="ADAL" clId="{C6C6D5A9-8059-4EF5-9630-0FDBC0F5472C}" dt="2022-09-28T13:35:29.216" v="99" actId="478"/>
          <ac:picMkLst>
            <pc:docMk/>
            <pc:sldMk cId="106618026" sldId="1900"/>
            <ac:picMk id="2052" creationId="{65C0B2CB-1114-4DC6-AE1B-6B134A087457}"/>
          </ac:picMkLst>
        </pc:picChg>
      </pc:sldChg>
      <pc:sldChg chg="modSp mod">
        <pc:chgData name="Kenneth van Surksum" userId="609b2486-922b-456b-aee5-63cec02f0873" providerId="ADAL" clId="{C6C6D5A9-8059-4EF5-9630-0FDBC0F5472C}" dt="2022-09-28T13:40:59.576" v="131" actId="14100"/>
        <pc:sldMkLst>
          <pc:docMk/>
          <pc:sldMk cId="3870643665" sldId="1903"/>
        </pc:sldMkLst>
        <pc:picChg chg="mod">
          <ac:chgData name="Kenneth van Surksum" userId="609b2486-922b-456b-aee5-63cec02f0873" providerId="ADAL" clId="{C6C6D5A9-8059-4EF5-9630-0FDBC0F5472C}" dt="2022-09-28T13:40:59.576" v="131" actId="14100"/>
          <ac:picMkLst>
            <pc:docMk/>
            <pc:sldMk cId="3870643665" sldId="1903"/>
            <ac:picMk id="3" creationId="{DA1D29D9-6260-4043-ABAF-AAFC79F77E43}"/>
          </ac:picMkLst>
        </pc:picChg>
      </pc:sldChg>
      <pc:sldChg chg="modSp mod">
        <pc:chgData name="Kenneth van Surksum" userId="609b2486-922b-456b-aee5-63cec02f0873" providerId="ADAL" clId="{C6C6D5A9-8059-4EF5-9630-0FDBC0F5472C}" dt="2022-09-28T13:40:27.965" v="128" actId="12"/>
        <pc:sldMkLst>
          <pc:docMk/>
          <pc:sldMk cId="109535685" sldId="1904"/>
        </pc:sldMkLst>
        <pc:spChg chg="mod">
          <ac:chgData name="Kenneth van Surksum" userId="609b2486-922b-456b-aee5-63cec02f0873" providerId="ADAL" clId="{C6C6D5A9-8059-4EF5-9630-0FDBC0F5472C}" dt="2022-09-28T13:40:18.024" v="127" actId="14100"/>
          <ac:spMkLst>
            <pc:docMk/>
            <pc:sldMk cId="109535685" sldId="1904"/>
            <ac:spMk id="2" creationId="{227DD258-36FF-43D2-A666-8B9692E20CBC}"/>
          </ac:spMkLst>
        </pc:spChg>
        <pc:spChg chg="mod">
          <ac:chgData name="Kenneth van Surksum" userId="609b2486-922b-456b-aee5-63cec02f0873" providerId="ADAL" clId="{C6C6D5A9-8059-4EF5-9630-0FDBC0F5472C}" dt="2022-09-28T13:40:27.965" v="128" actId="12"/>
          <ac:spMkLst>
            <pc:docMk/>
            <pc:sldMk cId="109535685" sldId="1904"/>
            <ac:spMk id="10" creationId="{29A31A30-CE41-4265-A2A7-9476CB7B3B18}"/>
          </ac:spMkLst>
        </pc:spChg>
      </pc:sldChg>
      <pc:sldChg chg="modSp">
        <pc:chgData name="Kenneth van Surksum" userId="609b2486-922b-456b-aee5-63cec02f0873" providerId="ADAL" clId="{C6C6D5A9-8059-4EF5-9630-0FDBC0F5472C}" dt="2022-09-28T13:41:21.339" v="134" actId="1076"/>
        <pc:sldMkLst>
          <pc:docMk/>
          <pc:sldMk cId="1438823005" sldId="1906"/>
        </pc:sldMkLst>
        <pc:picChg chg="mod">
          <ac:chgData name="Kenneth van Surksum" userId="609b2486-922b-456b-aee5-63cec02f0873" providerId="ADAL" clId="{C6C6D5A9-8059-4EF5-9630-0FDBC0F5472C}" dt="2022-09-28T13:41:21.339" v="134" actId="1076"/>
          <ac:picMkLst>
            <pc:docMk/>
            <pc:sldMk cId="1438823005" sldId="1906"/>
            <ac:picMk id="3074" creationId="{E170D930-68EB-4866-BCFA-0FBDFF56EC4B}"/>
          </ac:picMkLst>
        </pc:picChg>
      </pc:sldChg>
      <pc:sldChg chg="modSp mod">
        <pc:chgData name="Kenneth van Surksum" userId="609b2486-922b-456b-aee5-63cec02f0873" providerId="ADAL" clId="{C6C6D5A9-8059-4EF5-9630-0FDBC0F5472C}" dt="2022-09-28T13:16:53.470" v="32" actId="27636"/>
        <pc:sldMkLst>
          <pc:docMk/>
          <pc:sldMk cId="108350672" sldId="1907"/>
        </pc:sldMkLst>
        <pc:spChg chg="mod">
          <ac:chgData name="Kenneth van Surksum" userId="609b2486-922b-456b-aee5-63cec02f0873" providerId="ADAL" clId="{C6C6D5A9-8059-4EF5-9630-0FDBC0F5472C}" dt="2022-09-28T13:16:53.470" v="32" actId="27636"/>
          <ac:spMkLst>
            <pc:docMk/>
            <pc:sldMk cId="108350672" sldId="1907"/>
            <ac:spMk id="6" creationId="{A9EFD869-9953-492D-8260-FF685AD1F4E7}"/>
          </ac:spMkLst>
        </pc:spChg>
      </pc:sldChg>
      <pc:sldChg chg="modSp mod">
        <pc:chgData name="Kenneth van Surksum" userId="609b2486-922b-456b-aee5-63cec02f0873" providerId="ADAL" clId="{C6C6D5A9-8059-4EF5-9630-0FDBC0F5472C}" dt="2022-09-28T13:47:58.945" v="219" actId="1076"/>
        <pc:sldMkLst>
          <pc:docMk/>
          <pc:sldMk cId="2213598142" sldId="1909"/>
        </pc:sldMkLst>
        <pc:spChg chg="mod">
          <ac:chgData name="Kenneth van Surksum" userId="609b2486-922b-456b-aee5-63cec02f0873" providerId="ADAL" clId="{C6C6D5A9-8059-4EF5-9630-0FDBC0F5472C}" dt="2022-09-28T13:16:53.345" v="17" actId="27636"/>
          <ac:spMkLst>
            <pc:docMk/>
            <pc:sldMk cId="2213598142" sldId="1909"/>
            <ac:spMk id="4" creationId="{00000000-0000-0000-0000-000000000000}"/>
          </ac:spMkLst>
        </pc:spChg>
        <pc:spChg chg="mod">
          <ac:chgData name="Kenneth van Surksum" userId="609b2486-922b-456b-aee5-63cec02f0873" providerId="ADAL" clId="{C6C6D5A9-8059-4EF5-9630-0FDBC0F5472C}" dt="2022-09-28T13:16:53.352" v="20" actId="27636"/>
          <ac:spMkLst>
            <pc:docMk/>
            <pc:sldMk cId="2213598142" sldId="1909"/>
            <ac:spMk id="5" creationId="{00000000-0000-0000-0000-000000000000}"/>
          </ac:spMkLst>
        </pc:spChg>
        <pc:spChg chg="mod">
          <ac:chgData name="Kenneth van Surksum" userId="609b2486-922b-456b-aee5-63cec02f0873" providerId="ADAL" clId="{C6C6D5A9-8059-4EF5-9630-0FDBC0F5472C}" dt="2022-09-28T13:16:53.356" v="22" actId="27636"/>
          <ac:spMkLst>
            <pc:docMk/>
            <pc:sldMk cId="2213598142" sldId="1909"/>
            <ac:spMk id="6" creationId="{00000000-0000-0000-0000-000000000000}"/>
          </ac:spMkLst>
        </pc:spChg>
        <pc:spChg chg="mod">
          <ac:chgData name="Kenneth van Surksum" userId="609b2486-922b-456b-aee5-63cec02f0873" providerId="ADAL" clId="{C6C6D5A9-8059-4EF5-9630-0FDBC0F5472C}" dt="2022-09-28T13:16:53.341" v="14" actId="27636"/>
          <ac:spMkLst>
            <pc:docMk/>
            <pc:sldMk cId="2213598142" sldId="1909"/>
            <ac:spMk id="7" creationId="{00000000-0000-0000-0000-000000000000}"/>
          </ac:spMkLst>
        </pc:spChg>
        <pc:spChg chg="mod">
          <ac:chgData name="Kenneth van Surksum" userId="609b2486-922b-456b-aee5-63cec02f0873" providerId="ADAL" clId="{C6C6D5A9-8059-4EF5-9630-0FDBC0F5472C}" dt="2022-09-28T13:16:53.338" v="13" actId="27636"/>
          <ac:spMkLst>
            <pc:docMk/>
            <pc:sldMk cId="2213598142" sldId="1909"/>
            <ac:spMk id="9" creationId="{00000000-0000-0000-0000-000000000000}"/>
          </ac:spMkLst>
        </pc:spChg>
        <pc:spChg chg="mod">
          <ac:chgData name="Kenneth van Surksum" userId="609b2486-922b-456b-aee5-63cec02f0873" providerId="ADAL" clId="{C6C6D5A9-8059-4EF5-9630-0FDBC0F5472C}" dt="2022-09-28T13:47:58.945" v="219" actId="1076"/>
          <ac:spMkLst>
            <pc:docMk/>
            <pc:sldMk cId="2213598142" sldId="1909"/>
            <ac:spMk id="10" creationId="{00000000-0000-0000-0000-000000000000}"/>
          </ac:spMkLst>
        </pc:spChg>
        <pc:spChg chg="mod">
          <ac:chgData name="Kenneth van Surksum" userId="609b2486-922b-456b-aee5-63cec02f0873" providerId="ADAL" clId="{C6C6D5A9-8059-4EF5-9630-0FDBC0F5472C}" dt="2022-09-28T13:16:53.341" v="15" actId="27636"/>
          <ac:spMkLst>
            <pc:docMk/>
            <pc:sldMk cId="2213598142" sldId="1909"/>
            <ac:spMk id="11" creationId="{00000000-0000-0000-0000-000000000000}"/>
          </ac:spMkLst>
        </pc:spChg>
        <pc:spChg chg="mod">
          <ac:chgData name="Kenneth van Surksum" userId="609b2486-922b-456b-aee5-63cec02f0873" providerId="ADAL" clId="{C6C6D5A9-8059-4EF5-9630-0FDBC0F5472C}" dt="2022-09-28T13:47:35.570" v="216" actId="27636"/>
          <ac:spMkLst>
            <pc:docMk/>
            <pc:sldMk cId="2213598142" sldId="1909"/>
            <ac:spMk id="12" creationId="{00000000-0000-0000-0000-000000000000}"/>
          </ac:spMkLst>
        </pc:spChg>
        <pc:spChg chg="mod">
          <ac:chgData name="Kenneth van Surksum" userId="609b2486-922b-456b-aee5-63cec02f0873" providerId="ADAL" clId="{C6C6D5A9-8059-4EF5-9630-0FDBC0F5472C}" dt="2022-09-28T13:16:53.350" v="19" actId="27636"/>
          <ac:spMkLst>
            <pc:docMk/>
            <pc:sldMk cId="2213598142" sldId="1909"/>
            <ac:spMk id="13" creationId="{00000000-0000-0000-0000-000000000000}"/>
          </ac:spMkLst>
        </pc:spChg>
        <pc:spChg chg="mod">
          <ac:chgData name="Kenneth van Surksum" userId="609b2486-922b-456b-aee5-63cec02f0873" providerId="ADAL" clId="{C6C6D5A9-8059-4EF5-9630-0FDBC0F5472C}" dt="2022-09-28T13:16:53.344" v="16" actId="27636"/>
          <ac:spMkLst>
            <pc:docMk/>
            <pc:sldMk cId="2213598142" sldId="1909"/>
            <ac:spMk id="14" creationId="{00000000-0000-0000-0000-000000000000}"/>
          </ac:spMkLst>
        </pc:spChg>
        <pc:spChg chg="mod">
          <ac:chgData name="Kenneth van Surksum" userId="609b2486-922b-456b-aee5-63cec02f0873" providerId="ADAL" clId="{C6C6D5A9-8059-4EF5-9630-0FDBC0F5472C}" dt="2022-09-28T13:16:53.352" v="21" actId="27636"/>
          <ac:spMkLst>
            <pc:docMk/>
            <pc:sldMk cId="2213598142" sldId="1909"/>
            <ac:spMk id="15" creationId="{00000000-0000-0000-0000-000000000000}"/>
          </ac:spMkLst>
        </pc:spChg>
        <pc:picChg chg="mod">
          <ac:chgData name="Kenneth van Surksum" userId="609b2486-922b-456b-aee5-63cec02f0873" providerId="ADAL" clId="{C6C6D5A9-8059-4EF5-9630-0FDBC0F5472C}" dt="2022-09-28T13:32:52.812" v="71" actId="1076"/>
          <ac:picMkLst>
            <pc:docMk/>
            <pc:sldMk cId="2213598142" sldId="1909"/>
            <ac:picMk id="21" creationId="{A2F34ABA-0499-4E6A-A110-9DE9EA444A9E}"/>
          </ac:picMkLst>
        </pc:picChg>
        <pc:picChg chg="mod">
          <ac:chgData name="Kenneth van Surksum" userId="609b2486-922b-456b-aee5-63cec02f0873" providerId="ADAL" clId="{C6C6D5A9-8059-4EF5-9630-0FDBC0F5472C}" dt="2022-09-28T13:47:52.291" v="218" actId="1076"/>
          <ac:picMkLst>
            <pc:docMk/>
            <pc:sldMk cId="2213598142" sldId="1909"/>
            <ac:picMk id="22" creationId="{074C9F73-E1CE-42BB-A7E7-C252D292E9D3}"/>
          </ac:picMkLst>
        </pc:picChg>
      </pc:sldChg>
      <pc:sldChg chg="delDesignElem">
        <pc:chgData name="Kenneth van Surksum" userId="609b2486-922b-456b-aee5-63cec02f0873" providerId="ADAL" clId="{C6C6D5A9-8059-4EF5-9630-0FDBC0F5472C}" dt="2022-09-28T13:16:53.088" v="0"/>
        <pc:sldMkLst>
          <pc:docMk/>
          <pc:sldMk cId="2567695687" sldId="1910"/>
        </pc:sldMkLst>
      </pc:sldChg>
      <pc:sldChg chg="modSp mod">
        <pc:chgData name="Kenneth van Surksum" userId="609b2486-922b-456b-aee5-63cec02f0873" providerId="ADAL" clId="{C6C6D5A9-8059-4EF5-9630-0FDBC0F5472C}" dt="2022-09-28T13:41:12.259" v="133" actId="1076"/>
        <pc:sldMkLst>
          <pc:docMk/>
          <pc:sldMk cId="237478128" sldId="1914"/>
        </pc:sldMkLst>
        <pc:spChg chg="mod">
          <ac:chgData name="Kenneth van Surksum" userId="609b2486-922b-456b-aee5-63cec02f0873" providerId="ADAL" clId="{C6C6D5A9-8059-4EF5-9630-0FDBC0F5472C}" dt="2022-09-28T13:41:08.788" v="132" actId="1076"/>
          <ac:spMkLst>
            <pc:docMk/>
            <pc:sldMk cId="237478128" sldId="1914"/>
            <ac:spMk id="3" creationId="{1A2B935A-F9BF-4018-9E04-06933E3A9007}"/>
          </ac:spMkLst>
        </pc:spChg>
        <pc:picChg chg="mod">
          <ac:chgData name="Kenneth van Surksum" userId="609b2486-922b-456b-aee5-63cec02f0873" providerId="ADAL" clId="{C6C6D5A9-8059-4EF5-9630-0FDBC0F5472C}" dt="2022-09-28T13:41:12.259" v="133" actId="1076"/>
          <ac:picMkLst>
            <pc:docMk/>
            <pc:sldMk cId="237478128" sldId="1914"/>
            <ac:picMk id="5" creationId="{AE04F0D4-52A3-4480-80B9-AC3B59869715}"/>
          </ac:picMkLst>
        </pc:picChg>
      </pc:sldChg>
      <pc:sldChg chg="modSp mod">
        <pc:chgData name="Kenneth van Surksum" userId="609b2486-922b-456b-aee5-63cec02f0873" providerId="ADAL" clId="{C6C6D5A9-8059-4EF5-9630-0FDBC0F5472C}" dt="2022-09-28T13:16:53.560" v="42" actId="27636"/>
        <pc:sldMkLst>
          <pc:docMk/>
          <pc:sldMk cId="1011403305" sldId="1915"/>
        </pc:sldMkLst>
        <pc:spChg chg="mod">
          <ac:chgData name="Kenneth van Surksum" userId="609b2486-922b-456b-aee5-63cec02f0873" providerId="ADAL" clId="{C6C6D5A9-8059-4EF5-9630-0FDBC0F5472C}" dt="2022-09-28T13:16:53.558" v="41" actId="27636"/>
          <ac:spMkLst>
            <pc:docMk/>
            <pc:sldMk cId="1011403305" sldId="1915"/>
            <ac:spMk id="5" creationId="{F58EEF33-A1E4-48F6-9B84-23DD93F0D517}"/>
          </ac:spMkLst>
        </pc:spChg>
        <pc:spChg chg="mod">
          <ac:chgData name="Kenneth van Surksum" userId="609b2486-922b-456b-aee5-63cec02f0873" providerId="ADAL" clId="{C6C6D5A9-8059-4EF5-9630-0FDBC0F5472C}" dt="2022-09-28T13:16:53.560" v="42" actId="27636"/>
          <ac:spMkLst>
            <pc:docMk/>
            <pc:sldMk cId="1011403305" sldId="1915"/>
            <ac:spMk id="6" creationId="{8BBFB49E-A74B-452C-BEB4-7786E8ACD09E}"/>
          </ac:spMkLst>
        </pc:spChg>
      </pc:sldChg>
      <pc:sldChg chg="modSp mod">
        <pc:chgData name="Kenneth van Surksum" userId="609b2486-922b-456b-aee5-63cec02f0873" providerId="ADAL" clId="{C6C6D5A9-8059-4EF5-9630-0FDBC0F5472C}" dt="2022-09-28T13:45:45.711" v="209" actId="12"/>
        <pc:sldMkLst>
          <pc:docMk/>
          <pc:sldMk cId="251836446" sldId="1916"/>
        </pc:sldMkLst>
        <pc:spChg chg="mod">
          <ac:chgData name="Kenneth van Surksum" userId="609b2486-922b-456b-aee5-63cec02f0873" providerId="ADAL" clId="{C6C6D5A9-8059-4EF5-9630-0FDBC0F5472C}" dt="2022-09-28T13:45:45.711" v="209" actId="12"/>
          <ac:spMkLst>
            <pc:docMk/>
            <pc:sldMk cId="251836446" sldId="1916"/>
            <ac:spMk id="5" creationId="{B4DCC07F-5E21-4E71-B290-E66036DCBF3F}"/>
          </ac:spMkLst>
        </pc:spChg>
      </pc:sldChg>
      <pc:sldChg chg="modSp mod">
        <pc:chgData name="Kenneth van Surksum" userId="609b2486-922b-456b-aee5-63cec02f0873" providerId="ADAL" clId="{C6C6D5A9-8059-4EF5-9630-0FDBC0F5472C}" dt="2022-09-28T13:45:34.557" v="208" actId="1076"/>
        <pc:sldMkLst>
          <pc:docMk/>
          <pc:sldMk cId="403675918" sldId="1924"/>
        </pc:sldMkLst>
        <pc:spChg chg="mod">
          <ac:chgData name="Kenneth van Surksum" userId="609b2486-922b-456b-aee5-63cec02f0873" providerId="ADAL" clId="{C6C6D5A9-8059-4EF5-9630-0FDBC0F5472C}" dt="2022-09-28T13:45:34.557" v="208" actId="1076"/>
          <ac:spMkLst>
            <pc:docMk/>
            <pc:sldMk cId="403675918" sldId="1924"/>
            <ac:spMk id="8" creationId="{4439F5CE-C9E2-4CF6-9B6E-6526DBFDB671}"/>
          </ac:spMkLst>
        </pc:spChg>
        <pc:picChg chg="mod">
          <ac:chgData name="Kenneth van Surksum" userId="609b2486-922b-456b-aee5-63cec02f0873" providerId="ADAL" clId="{C6C6D5A9-8059-4EF5-9630-0FDBC0F5472C}" dt="2022-09-28T13:43:47.627" v="149" actId="1076"/>
          <ac:picMkLst>
            <pc:docMk/>
            <pc:sldMk cId="403675918" sldId="1924"/>
            <ac:picMk id="3" creationId="{1002FC93-3073-BA6B-E545-3CF36365BEB4}"/>
          </ac:picMkLst>
        </pc:picChg>
        <pc:picChg chg="mod">
          <ac:chgData name="Kenneth van Surksum" userId="609b2486-922b-456b-aee5-63cec02f0873" providerId="ADAL" clId="{C6C6D5A9-8059-4EF5-9630-0FDBC0F5472C}" dt="2022-09-28T13:43:44.524" v="148" actId="1076"/>
          <ac:picMkLst>
            <pc:docMk/>
            <pc:sldMk cId="403675918" sldId="1924"/>
            <ac:picMk id="1026" creationId="{0B1F92C2-7B9F-4D6E-BEA7-54DBCD5B585B}"/>
          </ac:picMkLst>
        </pc:picChg>
      </pc:sldChg>
      <pc:sldChg chg="addSp modSp mod chgLayout">
        <pc:chgData name="Kenneth van Surksum" userId="609b2486-922b-456b-aee5-63cec02f0873" providerId="ADAL" clId="{C6C6D5A9-8059-4EF5-9630-0FDBC0F5472C}" dt="2022-09-28T13:32:09.210" v="67" actId="404"/>
        <pc:sldMkLst>
          <pc:docMk/>
          <pc:sldMk cId="337814159" sldId="1925"/>
        </pc:sldMkLst>
        <pc:spChg chg="add mod ord">
          <ac:chgData name="Kenneth van Surksum" userId="609b2486-922b-456b-aee5-63cec02f0873" providerId="ADAL" clId="{C6C6D5A9-8059-4EF5-9630-0FDBC0F5472C}" dt="2022-09-28T13:31:53.636" v="65" actId="700"/>
          <ac:spMkLst>
            <pc:docMk/>
            <pc:sldMk cId="337814159" sldId="1925"/>
            <ac:spMk id="4" creationId="{8EC18A65-89F2-AAAE-04CD-6AB6385801B3}"/>
          </ac:spMkLst>
        </pc:spChg>
        <pc:spChg chg="mod">
          <ac:chgData name="Kenneth van Surksum" userId="609b2486-922b-456b-aee5-63cec02f0873" providerId="ADAL" clId="{C6C6D5A9-8059-4EF5-9630-0FDBC0F5472C}" dt="2022-09-28T13:32:09.210" v="67" actId="404"/>
          <ac:spMkLst>
            <pc:docMk/>
            <pc:sldMk cId="337814159" sldId="1925"/>
            <ac:spMk id="6" creationId="{1AA96C4C-B8DF-4D0F-B4F4-F8C2E7F67818}"/>
          </ac:spMkLst>
        </pc:spChg>
      </pc:sldChg>
      <pc:sldChg chg="modSp mod">
        <pc:chgData name="Kenneth van Surksum" userId="609b2486-922b-456b-aee5-63cec02f0873" providerId="ADAL" clId="{C6C6D5A9-8059-4EF5-9630-0FDBC0F5472C}" dt="2022-09-28T13:43:31.121" v="146" actId="1076"/>
        <pc:sldMkLst>
          <pc:docMk/>
          <pc:sldMk cId="339147709" sldId="1927"/>
        </pc:sldMkLst>
        <pc:picChg chg="mod">
          <ac:chgData name="Kenneth van Surksum" userId="609b2486-922b-456b-aee5-63cec02f0873" providerId="ADAL" clId="{C6C6D5A9-8059-4EF5-9630-0FDBC0F5472C}" dt="2022-09-28T13:43:31.121" v="146" actId="1076"/>
          <ac:picMkLst>
            <pc:docMk/>
            <pc:sldMk cId="339147709" sldId="1927"/>
            <ac:picMk id="3" creationId="{8009F9C6-2AA1-4D62-A882-B908067E519B}"/>
          </ac:picMkLst>
        </pc:picChg>
      </pc:sldChg>
      <pc:sldChg chg="addSp modSp mod chgLayout">
        <pc:chgData name="Kenneth van Surksum" userId="609b2486-922b-456b-aee5-63cec02f0873" providerId="ADAL" clId="{C6C6D5A9-8059-4EF5-9630-0FDBC0F5472C}" dt="2022-09-28T13:36:15.923" v="103" actId="167"/>
        <pc:sldMkLst>
          <pc:docMk/>
          <pc:sldMk cId="128900044" sldId="4354"/>
        </pc:sldMkLst>
        <pc:spChg chg="add mod ord">
          <ac:chgData name="Kenneth van Surksum" userId="609b2486-922b-456b-aee5-63cec02f0873" providerId="ADAL" clId="{C6C6D5A9-8059-4EF5-9630-0FDBC0F5472C}" dt="2022-09-28T13:36:15.923" v="103" actId="167"/>
          <ac:spMkLst>
            <pc:docMk/>
            <pc:sldMk cId="128900044" sldId="4354"/>
            <ac:spMk id="5" creationId="{97EEE22C-800E-5B04-1699-ADE6E391B667}"/>
          </ac:spMkLst>
        </pc:spChg>
      </pc:sldChg>
      <pc:sldChg chg="modSp mod">
        <pc:chgData name="Kenneth van Surksum" userId="609b2486-922b-456b-aee5-63cec02f0873" providerId="ADAL" clId="{C6C6D5A9-8059-4EF5-9630-0FDBC0F5472C}" dt="2022-09-28T13:33:07.614" v="72" actId="1076"/>
        <pc:sldMkLst>
          <pc:docMk/>
          <pc:sldMk cId="833111410" sldId="4633"/>
        </pc:sldMkLst>
        <pc:spChg chg="mod">
          <ac:chgData name="Kenneth van Surksum" userId="609b2486-922b-456b-aee5-63cec02f0873" providerId="ADAL" clId="{C6C6D5A9-8059-4EF5-9630-0FDBC0F5472C}" dt="2022-09-28T13:16:53.364" v="23" actId="27636"/>
          <ac:spMkLst>
            <pc:docMk/>
            <pc:sldMk cId="833111410" sldId="4633"/>
            <ac:spMk id="2" creationId="{5B85D0E9-C429-4D7F-91B0-9EE8D73A7682}"/>
          </ac:spMkLst>
        </pc:spChg>
        <pc:spChg chg="mod">
          <ac:chgData name="Kenneth van Surksum" userId="609b2486-922b-456b-aee5-63cec02f0873" providerId="ADAL" clId="{C6C6D5A9-8059-4EF5-9630-0FDBC0F5472C}" dt="2022-09-28T13:33:07.614" v="72" actId="1076"/>
          <ac:spMkLst>
            <pc:docMk/>
            <pc:sldMk cId="833111410" sldId="4633"/>
            <ac:spMk id="7" creationId="{05F03D78-D751-43F4-9F8D-4C931CC133EE}"/>
          </ac:spMkLst>
        </pc:spChg>
        <pc:spChg chg="mod">
          <ac:chgData name="Kenneth van Surksum" userId="609b2486-922b-456b-aee5-63cec02f0873" providerId="ADAL" clId="{C6C6D5A9-8059-4EF5-9630-0FDBC0F5472C}" dt="2022-09-28T13:33:07.614" v="72" actId="1076"/>
          <ac:spMkLst>
            <pc:docMk/>
            <pc:sldMk cId="833111410" sldId="4633"/>
            <ac:spMk id="8" creationId="{53C2E7CD-CC5D-43BF-97EE-A0EEF4434964}"/>
          </ac:spMkLst>
        </pc:spChg>
        <pc:spChg chg="mod">
          <ac:chgData name="Kenneth van Surksum" userId="609b2486-922b-456b-aee5-63cec02f0873" providerId="ADAL" clId="{C6C6D5A9-8059-4EF5-9630-0FDBC0F5472C}" dt="2022-09-28T13:33:07.614" v="72" actId="1076"/>
          <ac:spMkLst>
            <pc:docMk/>
            <pc:sldMk cId="833111410" sldId="4633"/>
            <ac:spMk id="10" creationId="{C588C060-3A7A-4796-AC1C-2198903C3256}"/>
          </ac:spMkLst>
        </pc:spChg>
        <pc:spChg chg="mod">
          <ac:chgData name="Kenneth van Surksum" userId="609b2486-922b-456b-aee5-63cec02f0873" providerId="ADAL" clId="{C6C6D5A9-8059-4EF5-9630-0FDBC0F5472C}" dt="2022-09-28T13:33:07.614" v="72" actId="1076"/>
          <ac:spMkLst>
            <pc:docMk/>
            <pc:sldMk cId="833111410" sldId="4633"/>
            <ac:spMk id="11" creationId="{7FB1E440-81F6-4FBA-BDF4-8781CCA33214}"/>
          </ac:spMkLst>
        </pc:spChg>
        <pc:spChg chg="mod">
          <ac:chgData name="Kenneth van Surksum" userId="609b2486-922b-456b-aee5-63cec02f0873" providerId="ADAL" clId="{C6C6D5A9-8059-4EF5-9630-0FDBC0F5472C}" dt="2022-09-28T13:33:07.614" v="72" actId="1076"/>
          <ac:spMkLst>
            <pc:docMk/>
            <pc:sldMk cId="833111410" sldId="4633"/>
            <ac:spMk id="15" creationId="{6149ACFD-694B-4A12-8019-7AA5876E6425}"/>
          </ac:spMkLst>
        </pc:spChg>
        <pc:spChg chg="mod">
          <ac:chgData name="Kenneth van Surksum" userId="609b2486-922b-456b-aee5-63cec02f0873" providerId="ADAL" clId="{C6C6D5A9-8059-4EF5-9630-0FDBC0F5472C}" dt="2022-09-28T13:33:07.614" v="72" actId="1076"/>
          <ac:spMkLst>
            <pc:docMk/>
            <pc:sldMk cId="833111410" sldId="4633"/>
            <ac:spMk id="16" creationId="{86E398E8-5786-417E-8194-DFF8FF81766C}"/>
          </ac:spMkLst>
        </pc:spChg>
        <pc:spChg chg="mod">
          <ac:chgData name="Kenneth van Surksum" userId="609b2486-922b-456b-aee5-63cec02f0873" providerId="ADAL" clId="{C6C6D5A9-8059-4EF5-9630-0FDBC0F5472C}" dt="2022-09-28T13:33:07.614" v="72" actId="1076"/>
          <ac:spMkLst>
            <pc:docMk/>
            <pc:sldMk cId="833111410" sldId="4633"/>
            <ac:spMk id="17" creationId="{1E1954F1-EA0C-41D3-A526-7B9D9C9C6F37}"/>
          </ac:spMkLst>
        </pc:spChg>
        <pc:spChg chg="mod">
          <ac:chgData name="Kenneth van Surksum" userId="609b2486-922b-456b-aee5-63cec02f0873" providerId="ADAL" clId="{C6C6D5A9-8059-4EF5-9630-0FDBC0F5472C}" dt="2022-09-28T13:33:07.614" v="72" actId="1076"/>
          <ac:spMkLst>
            <pc:docMk/>
            <pc:sldMk cId="833111410" sldId="4633"/>
            <ac:spMk id="18" creationId="{B5B4F9C9-129A-457D-80A4-1804CDEF73C0}"/>
          </ac:spMkLst>
        </pc:spChg>
        <pc:spChg chg="mod">
          <ac:chgData name="Kenneth van Surksum" userId="609b2486-922b-456b-aee5-63cec02f0873" providerId="ADAL" clId="{C6C6D5A9-8059-4EF5-9630-0FDBC0F5472C}" dt="2022-09-28T13:33:07.614" v="72" actId="1076"/>
          <ac:spMkLst>
            <pc:docMk/>
            <pc:sldMk cId="833111410" sldId="4633"/>
            <ac:spMk id="20" creationId="{4773BD47-4191-4230-BE5E-2F9D6F4DF995}"/>
          </ac:spMkLst>
        </pc:spChg>
        <pc:spChg chg="mod">
          <ac:chgData name="Kenneth van Surksum" userId="609b2486-922b-456b-aee5-63cec02f0873" providerId="ADAL" clId="{C6C6D5A9-8059-4EF5-9630-0FDBC0F5472C}" dt="2022-09-28T13:33:07.614" v="72" actId="1076"/>
          <ac:spMkLst>
            <pc:docMk/>
            <pc:sldMk cId="833111410" sldId="4633"/>
            <ac:spMk id="22" creationId="{033A6A72-AD91-4FDF-93B6-18245812E9CC}"/>
          </ac:spMkLst>
        </pc:spChg>
        <pc:spChg chg="mod">
          <ac:chgData name="Kenneth van Surksum" userId="609b2486-922b-456b-aee5-63cec02f0873" providerId="ADAL" clId="{C6C6D5A9-8059-4EF5-9630-0FDBC0F5472C}" dt="2022-09-28T13:33:07.614" v="72" actId="1076"/>
          <ac:spMkLst>
            <pc:docMk/>
            <pc:sldMk cId="833111410" sldId="4633"/>
            <ac:spMk id="26" creationId="{EED3F9E9-44F1-45E2-B30F-27C19A17D69D}"/>
          </ac:spMkLst>
        </pc:spChg>
        <pc:spChg chg="mod">
          <ac:chgData name="Kenneth van Surksum" userId="609b2486-922b-456b-aee5-63cec02f0873" providerId="ADAL" clId="{C6C6D5A9-8059-4EF5-9630-0FDBC0F5472C}" dt="2022-09-28T13:33:07.614" v="72" actId="1076"/>
          <ac:spMkLst>
            <pc:docMk/>
            <pc:sldMk cId="833111410" sldId="4633"/>
            <ac:spMk id="27" creationId="{5FB11B50-FED2-4557-ABF7-2E904D678B9A}"/>
          </ac:spMkLst>
        </pc:spChg>
        <pc:spChg chg="mod">
          <ac:chgData name="Kenneth van Surksum" userId="609b2486-922b-456b-aee5-63cec02f0873" providerId="ADAL" clId="{C6C6D5A9-8059-4EF5-9630-0FDBC0F5472C}" dt="2022-09-28T13:33:07.614" v="72" actId="1076"/>
          <ac:spMkLst>
            <pc:docMk/>
            <pc:sldMk cId="833111410" sldId="4633"/>
            <ac:spMk id="28" creationId="{8CA4E402-6F07-450D-A385-C46DB14C7742}"/>
          </ac:spMkLst>
        </pc:spChg>
        <pc:spChg chg="mod">
          <ac:chgData name="Kenneth van Surksum" userId="609b2486-922b-456b-aee5-63cec02f0873" providerId="ADAL" clId="{C6C6D5A9-8059-4EF5-9630-0FDBC0F5472C}" dt="2022-09-28T13:33:07.614" v="72" actId="1076"/>
          <ac:spMkLst>
            <pc:docMk/>
            <pc:sldMk cId="833111410" sldId="4633"/>
            <ac:spMk id="29" creationId="{B03A3BC2-9302-4C91-A313-AD69D15BD65B}"/>
          </ac:spMkLst>
        </pc:spChg>
        <pc:spChg chg="mod">
          <ac:chgData name="Kenneth van Surksum" userId="609b2486-922b-456b-aee5-63cec02f0873" providerId="ADAL" clId="{C6C6D5A9-8059-4EF5-9630-0FDBC0F5472C}" dt="2022-09-28T13:33:07.614" v="72" actId="1076"/>
          <ac:spMkLst>
            <pc:docMk/>
            <pc:sldMk cId="833111410" sldId="4633"/>
            <ac:spMk id="30" creationId="{F278C6B2-8488-4155-97C8-D6F4EAEFE1DE}"/>
          </ac:spMkLst>
        </pc:spChg>
        <pc:spChg chg="mod">
          <ac:chgData name="Kenneth van Surksum" userId="609b2486-922b-456b-aee5-63cec02f0873" providerId="ADAL" clId="{C6C6D5A9-8059-4EF5-9630-0FDBC0F5472C}" dt="2022-09-28T13:33:07.614" v="72" actId="1076"/>
          <ac:spMkLst>
            <pc:docMk/>
            <pc:sldMk cId="833111410" sldId="4633"/>
            <ac:spMk id="31" creationId="{4BE9A3A2-D04D-446C-8E83-13C097671A02}"/>
          </ac:spMkLst>
        </pc:spChg>
        <pc:spChg chg="mod">
          <ac:chgData name="Kenneth van Surksum" userId="609b2486-922b-456b-aee5-63cec02f0873" providerId="ADAL" clId="{C6C6D5A9-8059-4EF5-9630-0FDBC0F5472C}" dt="2022-09-28T13:33:07.614" v="72" actId="1076"/>
          <ac:spMkLst>
            <pc:docMk/>
            <pc:sldMk cId="833111410" sldId="4633"/>
            <ac:spMk id="32" creationId="{30A6CB55-6F8A-401A-B006-5620A153442F}"/>
          </ac:spMkLst>
        </pc:spChg>
        <pc:spChg chg="mod">
          <ac:chgData name="Kenneth van Surksum" userId="609b2486-922b-456b-aee5-63cec02f0873" providerId="ADAL" clId="{C6C6D5A9-8059-4EF5-9630-0FDBC0F5472C}" dt="2022-09-28T13:33:07.614" v="72" actId="1076"/>
          <ac:spMkLst>
            <pc:docMk/>
            <pc:sldMk cId="833111410" sldId="4633"/>
            <ac:spMk id="33" creationId="{145CEAC5-AE88-41FA-87C9-0DFD2D1F9071}"/>
          </ac:spMkLst>
        </pc:spChg>
        <pc:spChg chg="mod">
          <ac:chgData name="Kenneth van Surksum" userId="609b2486-922b-456b-aee5-63cec02f0873" providerId="ADAL" clId="{C6C6D5A9-8059-4EF5-9630-0FDBC0F5472C}" dt="2022-09-28T13:33:07.614" v="72" actId="1076"/>
          <ac:spMkLst>
            <pc:docMk/>
            <pc:sldMk cId="833111410" sldId="4633"/>
            <ac:spMk id="34" creationId="{566B5883-3B95-4B36-A5D9-64CA1EFF1F66}"/>
          </ac:spMkLst>
        </pc:spChg>
        <pc:spChg chg="mod">
          <ac:chgData name="Kenneth van Surksum" userId="609b2486-922b-456b-aee5-63cec02f0873" providerId="ADAL" clId="{C6C6D5A9-8059-4EF5-9630-0FDBC0F5472C}" dt="2022-09-28T13:33:07.614" v="72" actId="1076"/>
          <ac:spMkLst>
            <pc:docMk/>
            <pc:sldMk cId="833111410" sldId="4633"/>
            <ac:spMk id="35" creationId="{F1604EE2-BE02-4CAA-8844-11EAFB0218B2}"/>
          </ac:spMkLst>
        </pc:spChg>
        <pc:spChg chg="mod">
          <ac:chgData name="Kenneth van Surksum" userId="609b2486-922b-456b-aee5-63cec02f0873" providerId="ADAL" clId="{C6C6D5A9-8059-4EF5-9630-0FDBC0F5472C}" dt="2022-09-28T13:33:07.614" v="72" actId="1076"/>
          <ac:spMkLst>
            <pc:docMk/>
            <pc:sldMk cId="833111410" sldId="4633"/>
            <ac:spMk id="36" creationId="{E6D6CDEE-7A9F-432D-A224-0582E668B004}"/>
          </ac:spMkLst>
        </pc:spChg>
        <pc:spChg chg="mod">
          <ac:chgData name="Kenneth van Surksum" userId="609b2486-922b-456b-aee5-63cec02f0873" providerId="ADAL" clId="{C6C6D5A9-8059-4EF5-9630-0FDBC0F5472C}" dt="2022-09-28T13:33:07.614" v="72" actId="1076"/>
          <ac:spMkLst>
            <pc:docMk/>
            <pc:sldMk cId="833111410" sldId="4633"/>
            <ac:spMk id="37" creationId="{A48AC393-646E-45F7-B1EB-AF5380FF8E75}"/>
          </ac:spMkLst>
        </pc:spChg>
        <pc:spChg chg="mod">
          <ac:chgData name="Kenneth van Surksum" userId="609b2486-922b-456b-aee5-63cec02f0873" providerId="ADAL" clId="{C6C6D5A9-8059-4EF5-9630-0FDBC0F5472C}" dt="2022-09-28T13:33:07.614" v="72" actId="1076"/>
          <ac:spMkLst>
            <pc:docMk/>
            <pc:sldMk cId="833111410" sldId="4633"/>
            <ac:spMk id="38" creationId="{74A4E407-AF17-4F5E-8EBB-6C771FD85232}"/>
          </ac:spMkLst>
        </pc:spChg>
        <pc:spChg chg="mod">
          <ac:chgData name="Kenneth van Surksum" userId="609b2486-922b-456b-aee5-63cec02f0873" providerId="ADAL" clId="{C6C6D5A9-8059-4EF5-9630-0FDBC0F5472C}" dt="2022-09-28T13:33:07.614" v="72" actId="1076"/>
          <ac:spMkLst>
            <pc:docMk/>
            <pc:sldMk cId="833111410" sldId="4633"/>
            <ac:spMk id="39" creationId="{23EB98D5-A586-4AB4-8299-E4DE762A5259}"/>
          </ac:spMkLst>
        </pc:spChg>
        <pc:spChg chg="mod">
          <ac:chgData name="Kenneth van Surksum" userId="609b2486-922b-456b-aee5-63cec02f0873" providerId="ADAL" clId="{C6C6D5A9-8059-4EF5-9630-0FDBC0F5472C}" dt="2022-09-28T13:33:07.614" v="72" actId="1076"/>
          <ac:spMkLst>
            <pc:docMk/>
            <pc:sldMk cId="833111410" sldId="4633"/>
            <ac:spMk id="40" creationId="{0EADA94E-8D4C-4E6D-B8A2-F012529E33DD}"/>
          </ac:spMkLst>
        </pc:spChg>
        <pc:spChg chg="mod">
          <ac:chgData name="Kenneth van Surksum" userId="609b2486-922b-456b-aee5-63cec02f0873" providerId="ADAL" clId="{C6C6D5A9-8059-4EF5-9630-0FDBC0F5472C}" dt="2022-09-28T13:33:07.614" v="72" actId="1076"/>
          <ac:spMkLst>
            <pc:docMk/>
            <pc:sldMk cId="833111410" sldId="4633"/>
            <ac:spMk id="41" creationId="{66684CB4-75A9-4E72-9CB7-4F8AD3F36A35}"/>
          </ac:spMkLst>
        </pc:spChg>
        <pc:spChg chg="mod">
          <ac:chgData name="Kenneth van Surksum" userId="609b2486-922b-456b-aee5-63cec02f0873" providerId="ADAL" clId="{C6C6D5A9-8059-4EF5-9630-0FDBC0F5472C}" dt="2022-09-28T13:33:07.614" v="72" actId="1076"/>
          <ac:spMkLst>
            <pc:docMk/>
            <pc:sldMk cId="833111410" sldId="4633"/>
            <ac:spMk id="42" creationId="{1100032E-6CC0-4EC9-9F23-FB7725CBE7FC}"/>
          </ac:spMkLst>
        </pc:spChg>
        <pc:spChg chg="mod">
          <ac:chgData name="Kenneth van Surksum" userId="609b2486-922b-456b-aee5-63cec02f0873" providerId="ADAL" clId="{C6C6D5A9-8059-4EF5-9630-0FDBC0F5472C}" dt="2022-09-28T13:33:07.614" v="72" actId="1076"/>
          <ac:spMkLst>
            <pc:docMk/>
            <pc:sldMk cId="833111410" sldId="4633"/>
            <ac:spMk id="43" creationId="{43EE47DE-5578-4CE4-ADF6-502AA2AD8D65}"/>
          </ac:spMkLst>
        </pc:spChg>
        <pc:spChg chg="mod">
          <ac:chgData name="Kenneth van Surksum" userId="609b2486-922b-456b-aee5-63cec02f0873" providerId="ADAL" clId="{C6C6D5A9-8059-4EF5-9630-0FDBC0F5472C}" dt="2022-09-28T13:33:07.614" v="72" actId="1076"/>
          <ac:spMkLst>
            <pc:docMk/>
            <pc:sldMk cId="833111410" sldId="4633"/>
            <ac:spMk id="44" creationId="{5D3B0134-1E40-41D2-8AAB-82E122177738}"/>
          </ac:spMkLst>
        </pc:spChg>
        <pc:spChg chg="mod">
          <ac:chgData name="Kenneth van Surksum" userId="609b2486-922b-456b-aee5-63cec02f0873" providerId="ADAL" clId="{C6C6D5A9-8059-4EF5-9630-0FDBC0F5472C}" dt="2022-09-28T13:33:07.614" v="72" actId="1076"/>
          <ac:spMkLst>
            <pc:docMk/>
            <pc:sldMk cId="833111410" sldId="4633"/>
            <ac:spMk id="45" creationId="{52AC449D-9C7A-473C-93B1-EDB559C0B190}"/>
          </ac:spMkLst>
        </pc:spChg>
        <pc:spChg chg="mod">
          <ac:chgData name="Kenneth van Surksum" userId="609b2486-922b-456b-aee5-63cec02f0873" providerId="ADAL" clId="{C6C6D5A9-8059-4EF5-9630-0FDBC0F5472C}" dt="2022-09-28T13:33:07.614" v="72" actId="1076"/>
          <ac:spMkLst>
            <pc:docMk/>
            <pc:sldMk cId="833111410" sldId="4633"/>
            <ac:spMk id="46" creationId="{13597C19-8A19-48D6-801D-7396BDD8F1D3}"/>
          </ac:spMkLst>
        </pc:spChg>
        <pc:spChg chg="mod">
          <ac:chgData name="Kenneth van Surksum" userId="609b2486-922b-456b-aee5-63cec02f0873" providerId="ADAL" clId="{C6C6D5A9-8059-4EF5-9630-0FDBC0F5472C}" dt="2022-09-28T13:33:07.614" v="72" actId="1076"/>
          <ac:spMkLst>
            <pc:docMk/>
            <pc:sldMk cId="833111410" sldId="4633"/>
            <ac:spMk id="47" creationId="{88C9FB74-350C-4145-904F-62D3F7F4BA4F}"/>
          </ac:spMkLst>
        </pc:spChg>
        <pc:spChg chg="mod">
          <ac:chgData name="Kenneth van Surksum" userId="609b2486-922b-456b-aee5-63cec02f0873" providerId="ADAL" clId="{C6C6D5A9-8059-4EF5-9630-0FDBC0F5472C}" dt="2022-09-28T13:33:07.614" v="72" actId="1076"/>
          <ac:spMkLst>
            <pc:docMk/>
            <pc:sldMk cId="833111410" sldId="4633"/>
            <ac:spMk id="48" creationId="{80B4EF15-4167-4253-997F-8B9B6414E1C2}"/>
          </ac:spMkLst>
        </pc:spChg>
        <pc:spChg chg="mod">
          <ac:chgData name="Kenneth van Surksum" userId="609b2486-922b-456b-aee5-63cec02f0873" providerId="ADAL" clId="{C6C6D5A9-8059-4EF5-9630-0FDBC0F5472C}" dt="2022-09-28T13:33:07.614" v="72" actId="1076"/>
          <ac:spMkLst>
            <pc:docMk/>
            <pc:sldMk cId="833111410" sldId="4633"/>
            <ac:spMk id="49" creationId="{911EF389-0335-4EB2-BEF7-6CBB4328B6F3}"/>
          </ac:spMkLst>
        </pc:spChg>
        <pc:spChg chg="mod">
          <ac:chgData name="Kenneth van Surksum" userId="609b2486-922b-456b-aee5-63cec02f0873" providerId="ADAL" clId="{C6C6D5A9-8059-4EF5-9630-0FDBC0F5472C}" dt="2022-09-28T13:33:07.614" v="72" actId="1076"/>
          <ac:spMkLst>
            <pc:docMk/>
            <pc:sldMk cId="833111410" sldId="4633"/>
            <ac:spMk id="50" creationId="{B099A616-2F93-42F1-BBF1-18D443FB9D9F}"/>
          </ac:spMkLst>
        </pc:spChg>
        <pc:spChg chg="mod">
          <ac:chgData name="Kenneth van Surksum" userId="609b2486-922b-456b-aee5-63cec02f0873" providerId="ADAL" clId="{C6C6D5A9-8059-4EF5-9630-0FDBC0F5472C}" dt="2022-09-28T13:33:07.614" v="72" actId="1076"/>
          <ac:spMkLst>
            <pc:docMk/>
            <pc:sldMk cId="833111410" sldId="4633"/>
            <ac:spMk id="51" creationId="{ED4B8F0A-71BF-432C-A553-E73BD7664DCC}"/>
          </ac:spMkLst>
        </pc:spChg>
        <pc:spChg chg="mod">
          <ac:chgData name="Kenneth van Surksum" userId="609b2486-922b-456b-aee5-63cec02f0873" providerId="ADAL" clId="{C6C6D5A9-8059-4EF5-9630-0FDBC0F5472C}" dt="2022-09-28T13:33:07.614" v="72" actId="1076"/>
          <ac:spMkLst>
            <pc:docMk/>
            <pc:sldMk cId="833111410" sldId="4633"/>
            <ac:spMk id="52" creationId="{2EF0E2AC-6704-4B71-ABA5-84A0AD36EE8F}"/>
          </ac:spMkLst>
        </pc:spChg>
        <pc:spChg chg="mod">
          <ac:chgData name="Kenneth van Surksum" userId="609b2486-922b-456b-aee5-63cec02f0873" providerId="ADAL" clId="{C6C6D5A9-8059-4EF5-9630-0FDBC0F5472C}" dt="2022-09-28T13:33:07.614" v="72" actId="1076"/>
          <ac:spMkLst>
            <pc:docMk/>
            <pc:sldMk cId="833111410" sldId="4633"/>
            <ac:spMk id="53" creationId="{C5647FA5-7C85-45AD-B2DB-D6640155CF35}"/>
          </ac:spMkLst>
        </pc:spChg>
        <pc:spChg chg="mod">
          <ac:chgData name="Kenneth van Surksum" userId="609b2486-922b-456b-aee5-63cec02f0873" providerId="ADAL" clId="{C6C6D5A9-8059-4EF5-9630-0FDBC0F5472C}" dt="2022-09-28T13:33:07.614" v="72" actId="1076"/>
          <ac:spMkLst>
            <pc:docMk/>
            <pc:sldMk cId="833111410" sldId="4633"/>
            <ac:spMk id="54" creationId="{CA9D82BE-E80B-4E6F-A5F6-777568B32B84}"/>
          </ac:spMkLst>
        </pc:spChg>
        <pc:spChg chg="mod">
          <ac:chgData name="Kenneth van Surksum" userId="609b2486-922b-456b-aee5-63cec02f0873" providerId="ADAL" clId="{C6C6D5A9-8059-4EF5-9630-0FDBC0F5472C}" dt="2022-09-28T13:33:07.614" v="72" actId="1076"/>
          <ac:spMkLst>
            <pc:docMk/>
            <pc:sldMk cId="833111410" sldId="4633"/>
            <ac:spMk id="55" creationId="{00B5C4D6-43F7-47C8-88D5-5F231E67F822}"/>
          </ac:spMkLst>
        </pc:spChg>
        <pc:spChg chg="mod">
          <ac:chgData name="Kenneth van Surksum" userId="609b2486-922b-456b-aee5-63cec02f0873" providerId="ADAL" clId="{C6C6D5A9-8059-4EF5-9630-0FDBC0F5472C}" dt="2022-09-28T13:33:07.614" v="72" actId="1076"/>
          <ac:spMkLst>
            <pc:docMk/>
            <pc:sldMk cId="833111410" sldId="4633"/>
            <ac:spMk id="56" creationId="{0C20FAEA-284C-4AF1-BA3F-E4B2109D9B7A}"/>
          </ac:spMkLst>
        </pc:spChg>
        <pc:spChg chg="mod">
          <ac:chgData name="Kenneth van Surksum" userId="609b2486-922b-456b-aee5-63cec02f0873" providerId="ADAL" clId="{C6C6D5A9-8059-4EF5-9630-0FDBC0F5472C}" dt="2022-09-28T13:33:07.614" v="72" actId="1076"/>
          <ac:spMkLst>
            <pc:docMk/>
            <pc:sldMk cId="833111410" sldId="4633"/>
            <ac:spMk id="57" creationId="{11FAC58E-793D-4B1F-A385-EFAD99EF6E98}"/>
          </ac:spMkLst>
        </pc:spChg>
        <pc:spChg chg="mod">
          <ac:chgData name="Kenneth van Surksum" userId="609b2486-922b-456b-aee5-63cec02f0873" providerId="ADAL" clId="{C6C6D5A9-8059-4EF5-9630-0FDBC0F5472C}" dt="2022-09-28T13:33:07.614" v="72" actId="1076"/>
          <ac:spMkLst>
            <pc:docMk/>
            <pc:sldMk cId="833111410" sldId="4633"/>
            <ac:spMk id="58" creationId="{2814F3A1-E4F2-4142-BC71-7EBCE25BA859}"/>
          </ac:spMkLst>
        </pc:spChg>
        <pc:spChg chg="mod">
          <ac:chgData name="Kenneth van Surksum" userId="609b2486-922b-456b-aee5-63cec02f0873" providerId="ADAL" clId="{C6C6D5A9-8059-4EF5-9630-0FDBC0F5472C}" dt="2022-09-28T13:33:07.614" v="72" actId="1076"/>
          <ac:spMkLst>
            <pc:docMk/>
            <pc:sldMk cId="833111410" sldId="4633"/>
            <ac:spMk id="59" creationId="{5090B93C-E24E-493A-BE48-26B6A1CFA901}"/>
          </ac:spMkLst>
        </pc:spChg>
        <pc:spChg chg="mod">
          <ac:chgData name="Kenneth van Surksum" userId="609b2486-922b-456b-aee5-63cec02f0873" providerId="ADAL" clId="{C6C6D5A9-8059-4EF5-9630-0FDBC0F5472C}" dt="2022-09-28T13:33:07.614" v="72" actId="1076"/>
          <ac:spMkLst>
            <pc:docMk/>
            <pc:sldMk cId="833111410" sldId="4633"/>
            <ac:spMk id="60" creationId="{718BE805-6672-45E3-ADF8-C94FACA92B61}"/>
          </ac:spMkLst>
        </pc:spChg>
        <pc:spChg chg="mod">
          <ac:chgData name="Kenneth van Surksum" userId="609b2486-922b-456b-aee5-63cec02f0873" providerId="ADAL" clId="{C6C6D5A9-8059-4EF5-9630-0FDBC0F5472C}" dt="2022-09-28T13:33:07.614" v="72" actId="1076"/>
          <ac:spMkLst>
            <pc:docMk/>
            <pc:sldMk cId="833111410" sldId="4633"/>
            <ac:spMk id="61" creationId="{DFE271F0-630D-4D42-B05C-5B8280A80019}"/>
          </ac:spMkLst>
        </pc:spChg>
        <pc:spChg chg="mod">
          <ac:chgData name="Kenneth van Surksum" userId="609b2486-922b-456b-aee5-63cec02f0873" providerId="ADAL" clId="{C6C6D5A9-8059-4EF5-9630-0FDBC0F5472C}" dt="2022-09-28T13:33:07.614" v="72" actId="1076"/>
          <ac:spMkLst>
            <pc:docMk/>
            <pc:sldMk cId="833111410" sldId="4633"/>
            <ac:spMk id="62" creationId="{58AEC27D-9B9D-4C04-B35C-EC20904BBCCD}"/>
          </ac:spMkLst>
        </pc:spChg>
        <pc:spChg chg="mod">
          <ac:chgData name="Kenneth van Surksum" userId="609b2486-922b-456b-aee5-63cec02f0873" providerId="ADAL" clId="{C6C6D5A9-8059-4EF5-9630-0FDBC0F5472C}" dt="2022-09-28T13:33:07.614" v="72" actId="1076"/>
          <ac:spMkLst>
            <pc:docMk/>
            <pc:sldMk cId="833111410" sldId="4633"/>
            <ac:spMk id="63" creationId="{43F797B0-F259-4772-930B-575F6E5ABC60}"/>
          </ac:spMkLst>
        </pc:spChg>
        <pc:spChg chg="mod">
          <ac:chgData name="Kenneth van Surksum" userId="609b2486-922b-456b-aee5-63cec02f0873" providerId="ADAL" clId="{C6C6D5A9-8059-4EF5-9630-0FDBC0F5472C}" dt="2022-09-28T13:33:07.614" v="72" actId="1076"/>
          <ac:spMkLst>
            <pc:docMk/>
            <pc:sldMk cId="833111410" sldId="4633"/>
            <ac:spMk id="64" creationId="{1768E85C-1A1E-4459-8726-9FB3880FDB4F}"/>
          </ac:spMkLst>
        </pc:spChg>
        <pc:spChg chg="mod">
          <ac:chgData name="Kenneth van Surksum" userId="609b2486-922b-456b-aee5-63cec02f0873" providerId="ADAL" clId="{C6C6D5A9-8059-4EF5-9630-0FDBC0F5472C}" dt="2022-09-28T13:33:07.614" v="72" actId="1076"/>
          <ac:spMkLst>
            <pc:docMk/>
            <pc:sldMk cId="833111410" sldId="4633"/>
            <ac:spMk id="65" creationId="{FBD09AC9-AAC9-4D3A-8F1C-D7107DAF6E92}"/>
          </ac:spMkLst>
        </pc:spChg>
        <pc:spChg chg="mod">
          <ac:chgData name="Kenneth van Surksum" userId="609b2486-922b-456b-aee5-63cec02f0873" providerId="ADAL" clId="{C6C6D5A9-8059-4EF5-9630-0FDBC0F5472C}" dt="2022-09-28T13:33:07.614" v="72" actId="1076"/>
          <ac:spMkLst>
            <pc:docMk/>
            <pc:sldMk cId="833111410" sldId="4633"/>
            <ac:spMk id="66" creationId="{0A1573A1-0D78-40DA-A30D-7602610B00CD}"/>
          </ac:spMkLst>
        </pc:spChg>
        <pc:spChg chg="mod">
          <ac:chgData name="Kenneth van Surksum" userId="609b2486-922b-456b-aee5-63cec02f0873" providerId="ADAL" clId="{C6C6D5A9-8059-4EF5-9630-0FDBC0F5472C}" dt="2022-09-28T13:33:07.614" v="72" actId="1076"/>
          <ac:spMkLst>
            <pc:docMk/>
            <pc:sldMk cId="833111410" sldId="4633"/>
            <ac:spMk id="68" creationId="{F370455B-7011-481A-BF20-274773C72D5D}"/>
          </ac:spMkLst>
        </pc:spChg>
        <pc:spChg chg="mod">
          <ac:chgData name="Kenneth van Surksum" userId="609b2486-922b-456b-aee5-63cec02f0873" providerId="ADAL" clId="{C6C6D5A9-8059-4EF5-9630-0FDBC0F5472C}" dt="2022-09-28T13:33:07.614" v="72" actId="1076"/>
          <ac:spMkLst>
            <pc:docMk/>
            <pc:sldMk cId="833111410" sldId="4633"/>
            <ac:spMk id="69" creationId="{C067F4BD-72ED-41F2-AD12-BBE15A36C40E}"/>
          </ac:spMkLst>
        </pc:spChg>
        <pc:spChg chg="mod">
          <ac:chgData name="Kenneth van Surksum" userId="609b2486-922b-456b-aee5-63cec02f0873" providerId="ADAL" clId="{C6C6D5A9-8059-4EF5-9630-0FDBC0F5472C}" dt="2022-09-28T13:33:07.614" v="72" actId="1076"/>
          <ac:spMkLst>
            <pc:docMk/>
            <pc:sldMk cId="833111410" sldId="4633"/>
            <ac:spMk id="70" creationId="{215A0C23-72D4-4C40-AD7E-54D63958A245}"/>
          </ac:spMkLst>
        </pc:spChg>
        <pc:spChg chg="mod">
          <ac:chgData name="Kenneth van Surksum" userId="609b2486-922b-456b-aee5-63cec02f0873" providerId="ADAL" clId="{C6C6D5A9-8059-4EF5-9630-0FDBC0F5472C}" dt="2022-09-28T13:33:07.614" v="72" actId="1076"/>
          <ac:spMkLst>
            <pc:docMk/>
            <pc:sldMk cId="833111410" sldId="4633"/>
            <ac:spMk id="71" creationId="{A838E6CB-5FF5-43A6-8E2B-6ACF9A48A23F}"/>
          </ac:spMkLst>
        </pc:spChg>
        <pc:spChg chg="mod">
          <ac:chgData name="Kenneth van Surksum" userId="609b2486-922b-456b-aee5-63cec02f0873" providerId="ADAL" clId="{C6C6D5A9-8059-4EF5-9630-0FDBC0F5472C}" dt="2022-09-28T13:33:07.614" v="72" actId="1076"/>
          <ac:spMkLst>
            <pc:docMk/>
            <pc:sldMk cId="833111410" sldId="4633"/>
            <ac:spMk id="72" creationId="{8C4BB750-3C43-46C9-83CD-F67F8D70C810}"/>
          </ac:spMkLst>
        </pc:spChg>
        <pc:spChg chg="mod">
          <ac:chgData name="Kenneth van Surksum" userId="609b2486-922b-456b-aee5-63cec02f0873" providerId="ADAL" clId="{C6C6D5A9-8059-4EF5-9630-0FDBC0F5472C}" dt="2022-09-28T13:33:07.614" v="72" actId="1076"/>
          <ac:spMkLst>
            <pc:docMk/>
            <pc:sldMk cId="833111410" sldId="4633"/>
            <ac:spMk id="73" creationId="{861AD18E-4740-4D1E-BFE2-AC0828648D27}"/>
          </ac:spMkLst>
        </pc:spChg>
        <pc:spChg chg="mod">
          <ac:chgData name="Kenneth van Surksum" userId="609b2486-922b-456b-aee5-63cec02f0873" providerId="ADAL" clId="{C6C6D5A9-8059-4EF5-9630-0FDBC0F5472C}" dt="2022-09-28T13:33:07.614" v="72" actId="1076"/>
          <ac:spMkLst>
            <pc:docMk/>
            <pc:sldMk cId="833111410" sldId="4633"/>
            <ac:spMk id="74" creationId="{30FA204C-D8AE-4586-BD8A-4E0D70F43F13}"/>
          </ac:spMkLst>
        </pc:spChg>
        <pc:spChg chg="mod">
          <ac:chgData name="Kenneth van Surksum" userId="609b2486-922b-456b-aee5-63cec02f0873" providerId="ADAL" clId="{C6C6D5A9-8059-4EF5-9630-0FDBC0F5472C}" dt="2022-09-28T13:33:07.614" v="72" actId="1076"/>
          <ac:spMkLst>
            <pc:docMk/>
            <pc:sldMk cId="833111410" sldId="4633"/>
            <ac:spMk id="75" creationId="{247A7EE0-30AE-487E-8802-976E1BEF009A}"/>
          </ac:spMkLst>
        </pc:spChg>
        <pc:spChg chg="mod">
          <ac:chgData name="Kenneth van Surksum" userId="609b2486-922b-456b-aee5-63cec02f0873" providerId="ADAL" clId="{C6C6D5A9-8059-4EF5-9630-0FDBC0F5472C}" dt="2022-09-28T13:33:07.614" v="72" actId="1076"/>
          <ac:spMkLst>
            <pc:docMk/>
            <pc:sldMk cId="833111410" sldId="4633"/>
            <ac:spMk id="76" creationId="{58838D69-4958-4DB4-81D0-E37A5A245EB9}"/>
          </ac:spMkLst>
        </pc:spChg>
        <pc:spChg chg="mod">
          <ac:chgData name="Kenneth van Surksum" userId="609b2486-922b-456b-aee5-63cec02f0873" providerId="ADAL" clId="{C6C6D5A9-8059-4EF5-9630-0FDBC0F5472C}" dt="2022-09-28T13:33:07.614" v="72" actId="1076"/>
          <ac:spMkLst>
            <pc:docMk/>
            <pc:sldMk cId="833111410" sldId="4633"/>
            <ac:spMk id="77" creationId="{5FA6B761-FF9D-4ABC-946C-AFB918B3EA13}"/>
          </ac:spMkLst>
        </pc:spChg>
        <pc:spChg chg="mod">
          <ac:chgData name="Kenneth van Surksum" userId="609b2486-922b-456b-aee5-63cec02f0873" providerId="ADAL" clId="{C6C6D5A9-8059-4EF5-9630-0FDBC0F5472C}" dt="2022-09-28T13:33:07.614" v="72" actId="1076"/>
          <ac:spMkLst>
            <pc:docMk/>
            <pc:sldMk cId="833111410" sldId="4633"/>
            <ac:spMk id="78" creationId="{F16AEA0A-E02D-4CB7-922D-45DE0C3220DC}"/>
          </ac:spMkLst>
        </pc:spChg>
        <pc:spChg chg="mod">
          <ac:chgData name="Kenneth van Surksum" userId="609b2486-922b-456b-aee5-63cec02f0873" providerId="ADAL" clId="{C6C6D5A9-8059-4EF5-9630-0FDBC0F5472C}" dt="2022-09-28T13:33:07.614" v="72" actId="1076"/>
          <ac:spMkLst>
            <pc:docMk/>
            <pc:sldMk cId="833111410" sldId="4633"/>
            <ac:spMk id="79" creationId="{B336D0D3-908A-403E-B598-1596D60FAD05}"/>
          </ac:spMkLst>
        </pc:spChg>
        <pc:spChg chg="mod">
          <ac:chgData name="Kenneth van Surksum" userId="609b2486-922b-456b-aee5-63cec02f0873" providerId="ADAL" clId="{C6C6D5A9-8059-4EF5-9630-0FDBC0F5472C}" dt="2022-09-28T13:33:07.614" v="72" actId="1076"/>
          <ac:spMkLst>
            <pc:docMk/>
            <pc:sldMk cId="833111410" sldId="4633"/>
            <ac:spMk id="80" creationId="{1B81136E-69FA-4D6C-A4AA-97D5061E425F}"/>
          </ac:spMkLst>
        </pc:spChg>
        <pc:spChg chg="mod">
          <ac:chgData name="Kenneth van Surksum" userId="609b2486-922b-456b-aee5-63cec02f0873" providerId="ADAL" clId="{C6C6D5A9-8059-4EF5-9630-0FDBC0F5472C}" dt="2022-09-28T13:33:07.614" v="72" actId="1076"/>
          <ac:spMkLst>
            <pc:docMk/>
            <pc:sldMk cId="833111410" sldId="4633"/>
            <ac:spMk id="81" creationId="{BFE37EBE-313B-4BC1-940E-CCA1C2A873D9}"/>
          </ac:spMkLst>
        </pc:spChg>
        <pc:spChg chg="mod">
          <ac:chgData name="Kenneth van Surksum" userId="609b2486-922b-456b-aee5-63cec02f0873" providerId="ADAL" clId="{C6C6D5A9-8059-4EF5-9630-0FDBC0F5472C}" dt="2022-09-28T13:33:07.614" v="72" actId="1076"/>
          <ac:spMkLst>
            <pc:docMk/>
            <pc:sldMk cId="833111410" sldId="4633"/>
            <ac:spMk id="82" creationId="{FB4EF425-8892-4491-8DB6-F14090563955}"/>
          </ac:spMkLst>
        </pc:spChg>
        <pc:spChg chg="mod">
          <ac:chgData name="Kenneth van Surksum" userId="609b2486-922b-456b-aee5-63cec02f0873" providerId="ADAL" clId="{C6C6D5A9-8059-4EF5-9630-0FDBC0F5472C}" dt="2022-09-28T13:33:07.614" v="72" actId="1076"/>
          <ac:spMkLst>
            <pc:docMk/>
            <pc:sldMk cId="833111410" sldId="4633"/>
            <ac:spMk id="84" creationId="{E0656703-EF27-4E73-B933-CC77DA1403A9}"/>
          </ac:spMkLst>
        </pc:spChg>
        <pc:spChg chg="mod">
          <ac:chgData name="Kenneth van Surksum" userId="609b2486-922b-456b-aee5-63cec02f0873" providerId="ADAL" clId="{C6C6D5A9-8059-4EF5-9630-0FDBC0F5472C}" dt="2022-09-28T13:33:07.614" v="72" actId="1076"/>
          <ac:spMkLst>
            <pc:docMk/>
            <pc:sldMk cId="833111410" sldId="4633"/>
            <ac:spMk id="88" creationId="{E3CAB6BF-EC35-4DB0-825B-68AB3716A281}"/>
          </ac:spMkLst>
        </pc:spChg>
        <pc:spChg chg="mod">
          <ac:chgData name="Kenneth van Surksum" userId="609b2486-922b-456b-aee5-63cec02f0873" providerId="ADAL" clId="{C6C6D5A9-8059-4EF5-9630-0FDBC0F5472C}" dt="2022-09-28T13:33:07.614" v="72" actId="1076"/>
          <ac:spMkLst>
            <pc:docMk/>
            <pc:sldMk cId="833111410" sldId="4633"/>
            <ac:spMk id="89" creationId="{C00C706A-2F84-4A02-936B-9E2EE060DAB7}"/>
          </ac:spMkLst>
        </pc:spChg>
        <pc:spChg chg="mod">
          <ac:chgData name="Kenneth van Surksum" userId="609b2486-922b-456b-aee5-63cec02f0873" providerId="ADAL" clId="{C6C6D5A9-8059-4EF5-9630-0FDBC0F5472C}" dt="2022-09-28T13:33:07.614" v="72" actId="1076"/>
          <ac:spMkLst>
            <pc:docMk/>
            <pc:sldMk cId="833111410" sldId="4633"/>
            <ac:spMk id="92" creationId="{E6772FDD-BB55-4797-B860-30E8205CBF40}"/>
          </ac:spMkLst>
        </pc:spChg>
        <pc:spChg chg="mod">
          <ac:chgData name="Kenneth van Surksum" userId="609b2486-922b-456b-aee5-63cec02f0873" providerId="ADAL" clId="{C6C6D5A9-8059-4EF5-9630-0FDBC0F5472C}" dt="2022-09-28T13:33:07.614" v="72" actId="1076"/>
          <ac:spMkLst>
            <pc:docMk/>
            <pc:sldMk cId="833111410" sldId="4633"/>
            <ac:spMk id="93" creationId="{0223CD3E-B3FE-486E-8574-8C007EC860C5}"/>
          </ac:spMkLst>
        </pc:spChg>
        <pc:spChg chg="mod">
          <ac:chgData name="Kenneth van Surksum" userId="609b2486-922b-456b-aee5-63cec02f0873" providerId="ADAL" clId="{C6C6D5A9-8059-4EF5-9630-0FDBC0F5472C}" dt="2022-09-28T13:33:07.614" v="72" actId="1076"/>
          <ac:spMkLst>
            <pc:docMk/>
            <pc:sldMk cId="833111410" sldId="4633"/>
            <ac:spMk id="94" creationId="{A1A5ACAB-4CCE-4CAC-AF61-EABC183D2449}"/>
          </ac:spMkLst>
        </pc:spChg>
        <pc:spChg chg="mod">
          <ac:chgData name="Kenneth van Surksum" userId="609b2486-922b-456b-aee5-63cec02f0873" providerId="ADAL" clId="{C6C6D5A9-8059-4EF5-9630-0FDBC0F5472C}" dt="2022-09-28T13:33:07.614" v="72" actId="1076"/>
          <ac:spMkLst>
            <pc:docMk/>
            <pc:sldMk cId="833111410" sldId="4633"/>
            <ac:spMk id="95" creationId="{87B2D7DA-ABBC-400A-8E1A-6603D0289E90}"/>
          </ac:spMkLst>
        </pc:spChg>
        <pc:spChg chg="mod">
          <ac:chgData name="Kenneth van Surksum" userId="609b2486-922b-456b-aee5-63cec02f0873" providerId="ADAL" clId="{C6C6D5A9-8059-4EF5-9630-0FDBC0F5472C}" dt="2022-09-28T13:33:07.614" v="72" actId="1076"/>
          <ac:spMkLst>
            <pc:docMk/>
            <pc:sldMk cId="833111410" sldId="4633"/>
            <ac:spMk id="96" creationId="{2D1BF9E2-F570-4B1A-8F3C-44161EDABEEA}"/>
          </ac:spMkLst>
        </pc:spChg>
        <pc:spChg chg="mod">
          <ac:chgData name="Kenneth van Surksum" userId="609b2486-922b-456b-aee5-63cec02f0873" providerId="ADAL" clId="{C6C6D5A9-8059-4EF5-9630-0FDBC0F5472C}" dt="2022-09-28T13:33:07.614" v="72" actId="1076"/>
          <ac:spMkLst>
            <pc:docMk/>
            <pc:sldMk cId="833111410" sldId="4633"/>
            <ac:spMk id="97" creationId="{BA10A097-FD2C-4519-81DD-B06BC4701B51}"/>
          </ac:spMkLst>
        </pc:spChg>
        <pc:spChg chg="mod">
          <ac:chgData name="Kenneth van Surksum" userId="609b2486-922b-456b-aee5-63cec02f0873" providerId="ADAL" clId="{C6C6D5A9-8059-4EF5-9630-0FDBC0F5472C}" dt="2022-09-28T13:33:07.614" v="72" actId="1076"/>
          <ac:spMkLst>
            <pc:docMk/>
            <pc:sldMk cId="833111410" sldId="4633"/>
            <ac:spMk id="98" creationId="{999A3DDE-38D9-4DE4-B9EF-48DD3F620F42}"/>
          </ac:spMkLst>
        </pc:spChg>
        <pc:spChg chg="mod">
          <ac:chgData name="Kenneth van Surksum" userId="609b2486-922b-456b-aee5-63cec02f0873" providerId="ADAL" clId="{C6C6D5A9-8059-4EF5-9630-0FDBC0F5472C}" dt="2022-09-28T13:33:07.614" v="72" actId="1076"/>
          <ac:spMkLst>
            <pc:docMk/>
            <pc:sldMk cId="833111410" sldId="4633"/>
            <ac:spMk id="99" creationId="{C7425FCD-241A-4BF7-96BD-EE842CE3CA3F}"/>
          </ac:spMkLst>
        </pc:spChg>
        <pc:spChg chg="mod">
          <ac:chgData name="Kenneth van Surksum" userId="609b2486-922b-456b-aee5-63cec02f0873" providerId="ADAL" clId="{C6C6D5A9-8059-4EF5-9630-0FDBC0F5472C}" dt="2022-09-28T13:33:07.614" v="72" actId="1076"/>
          <ac:spMkLst>
            <pc:docMk/>
            <pc:sldMk cId="833111410" sldId="4633"/>
            <ac:spMk id="100" creationId="{0A360019-C5E8-45A9-A1A0-EF8C10B6324C}"/>
          </ac:spMkLst>
        </pc:spChg>
        <pc:spChg chg="mod">
          <ac:chgData name="Kenneth van Surksum" userId="609b2486-922b-456b-aee5-63cec02f0873" providerId="ADAL" clId="{C6C6D5A9-8059-4EF5-9630-0FDBC0F5472C}" dt="2022-09-28T13:33:07.614" v="72" actId="1076"/>
          <ac:spMkLst>
            <pc:docMk/>
            <pc:sldMk cId="833111410" sldId="4633"/>
            <ac:spMk id="102" creationId="{AF967C45-F7C7-47B6-8262-0DE78C379546}"/>
          </ac:spMkLst>
        </pc:spChg>
        <pc:spChg chg="mod">
          <ac:chgData name="Kenneth van Surksum" userId="609b2486-922b-456b-aee5-63cec02f0873" providerId="ADAL" clId="{C6C6D5A9-8059-4EF5-9630-0FDBC0F5472C}" dt="2022-09-28T13:33:07.614" v="72" actId="1076"/>
          <ac:spMkLst>
            <pc:docMk/>
            <pc:sldMk cId="833111410" sldId="4633"/>
            <ac:spMk id="103" creationId="{FF783A1D-18FD-451F-90D1-388703130F50}"/>
          </ac:spMkLst>
        </pc:spChg>
        <pc:spChg chg="mod">
          <ac:chgData name="Kenneth van Surksum" userId="609b2486-922b-456b-aee5-63cec02f0873" providerId="ADAL" clId="{C6C6D5A9-8059-4EF5-9630-0FDBC0F5472C}" dt="2022-09-28T13:33:07.614" v="72" actId="1076"/>
          <ac:spMkLst>
            <pc:docMk/>
            <pc:sldMk cId="833111410" sldId="4633"/>
            <ac:spMk id="105" creationId="{00D2E1E0-EA7B-4957-AFF1-963FAF033BD0}"/>
          </ac:spMkLst>
        </pc:spChg>
        <pc:spChg chg="mod">
          <ac:chgData name="Kenneth van Surksum" userId="609b2486-922b-456b-aee5-63cec02f0873" providerId="ADAL" clId="{C6C6D5A9-8059-4EF5-9630-0FDBC0F5472C}" dt="2022-09-28T13:33:07.614" v="72" actId="1076"/>
          <ac:spMkLst>
            <pc:docMk/>
            <pc:sldMk cId="833111410" sldId="4633"/>
            <ac:spMk id="106" creationId="{04030CC3-3428-47F3-9764-5CC7B341B0DD}"/>
          </ac:spMkLst>
        </pc:spChg>
        <pc:spChg chg="mod">
          <ac:chgData name="Kenneth van Surksum" userId="609b2486-922b-456b-aee5-63cec02f0873" providerId="ADAL" clId="{C6C6D5A9-8059-4EF5-9630-0FDBC0F5472C}" dt="2022-09-28T13:33:07.614" v="72" actId="1076"/>
          <ac:spMkLst>
            <pc:docMk/>
            <pc:sldMk cId="833111410" sldId="4633"/>
            <ac:spMk id="107" creationId="{FE89786B-68D0-43EC-B3F8-327C4324A0C1}"/>
          </ac:spMkLst>
        </pc:spChg>
        <pc:spChg chg="mod">
          <ac:chgData name="Kenneth van Surksum" userId="609b2486-922b-456b-aee5-63cec02f0873" providerId="ADAL" clId="{C6C6D5A9-8059-4EF5-9630-0FDBC0F5472C}" dt="2022-09-28T13:33:07.614" v="72" actId="1076"/>
          <ac:spMkLst>
            <pc:docMk/>
            <pc:sldMk cId="833111410" sldId="4633"/>
            <ac:spMk id="108" creationId="{393D14DF-6999-4144-81E1-8F5C5EA3EFF1}"/>
          </ac:spMkLst>
        </pc:spChg>
        <pc:spChg chg="mod">
          <ac:chgData name="Kenneth van Surksum" userId="609b2486-922b-456b-aee5-63cec02f0873" providerId="ADAL" clId="{C6C6D5A9-8059-4EF5-9630-0FDBC0F5472C}" dt="2022-09-28T13:33:07.614" v="72" actId="1076"/>
          <ac:spMkLst>
            <pc:docMk/>
            <pc:sldMk cId="833111410" sldId="4633"/>
            <ac:spMk id="110" creationId="{7340EBC2-CB11-4CB7-A29A-F98EC619E42B}"/>
          </ac:spMkLst>
        </pc:spChg>
        <pc:spChg chg="mod">
          <ac:chgData name="Kenneth van Surksum" userId="609b2486-922b-456b-aee5-63cec02f0873" providerId="ADAL" clId="{C6C6D5A9-8059-4EF5-9630-0FDBC0F5472C}" dt="2022-09-28T13:33:07.614" v="72" actId="1076"/>
          <ac:spMkLst>
            <pc:docMk/>
            <pc:sldMk cId="833111410" sldId="4633"/>
            <ac:spMk id="112" creationId="{F759E009-2195-4262-84F4-D79082E439F4}"/>
          </ac:spMkLst>
        </pc:spChg>
        <pc:spChg chg="mod">
          <ac:chgData name="Kenneth van Surksum" userId="609b2486-922b-456b-aee5-63cec02f0873" providerId="ADAL" clId="{C6C6D5A9-8059-4EF5-9630-0FDBC0F5472C}" dt="2022-09-28T13:33:07.614" v="72" actId="1076"/>
          <ac:spMkLst>
            <pc:docMk/>
            <pc:sldMk cId="833111410" sldId="4633"/>
            <ac:spMk id="113" creationId="{E3018CA3-DCDE-4771-9E93-E2D712E3BEFF}"/>
          </ac:spMkLst>
        </pc:spChg>
        <pc:spChg chg="mod">
          <ac:chgData name="Kenneth van Surksum" userId="609b2486-922b-456b-aee5-63cec02f0873" providerId="ADAL" clId="{C6C6D5A9-8059-4EF5-9630-0FDBC0F5472C}" dt="2022-09-28T13:33:07.614" v="72" actId="1076"/>
          <ac:spMkLst>
            <pc:docMk/>
            <pc:sldMk cId="833111410" sldId="4633"/>
            <ac:spMk id="114" creationId="{BDB56AAF-43B2-4A22-83A9-BE85FB13DBC7}"/>
          </ac:spMkLst>
        </pc:spChg>
        <pc:spChg chg="mod">
          <ac:chgData name="Kenneth van Surksum" userId="609b2486-922b-456b-aee5-63cec02f0873" providerId="ADAL" clId="{C6C6D5A9-8059-4EF5-9630-0FDBC0F5472C}" dt="2022-09-28T13:33:07.614" v="72" actId="1076"/>
          <ac:spMkLst>
            <pc:docMk/>
            <pc:sldMk cId="833111410" sldId="4633"/>
            <ac:spMk id="115" creationId="{0D4E7F07-DF92-4C0A-A91A-DB088A08F897}"/>
          </ac:spMkLst>
        </pc:spChg>
        <pc:spChg chg="mod">
          <ac:chgData name="Kenneth van Surksum" userId="609b2486-922b-456b-aee5-63cec02f0873" providerId="ADAL" clId="{C6C6D5A9-8059-4EF5-9630-0FDBC0F5472C}" dt="2022-09-28T13:33:07.614" v="72" actId="1076"/>
          <ac:spMkLst>
            <pc:docMk/>
            <pc:sldMk cId="833111410" sldId="4633"/>
            <ac:spMk id="116" creationId="{126FFB74-F2C6-433D-9D3E-76D24659CA55}"/>
          </ac:spMkLst>
        </pc:spChg>
        <pc:spChg chg="mod">
          <ac:chgData name="Kenneth van Surksum" userId="609b2486-922b-456b-aee5-63cec02f0873" providerId="ADAL" clId="{C6C6D5A9-8059-4EF5-9630-0FDBC0F5472C}" dt="2022-09-28T13:33:07.614" v="72" actId="1076"/>
          <ac:spMkLst>
            <pc:docMk/>
            <pc:sldMk cId="833111410" sldId="4633"/>
            <ac:spMk id="117" creationId="{08950028-67E8-42E7-97A5-9FD9E173DFBA}"/>
          </ac:spMkLst>
        </pc:spChg>
        <pc:spChg chg="mod">
          <ac:chgData name="Kenneth van Surksum" userId="609b2486-922b-456b-aee5-63cec02f0873" providerId="ADAL" clId="{C6C6D5A9-8059-4EF5-9630-0FDBC0F5472C}" dt="2022-09-28T13:33:07.614" v="72" actId="1076"/>
          <ac:spMkLst>
            <pc:docMk/>
            <pc:sldMk cId="833111410" sldId="4633"/>
            <ac:spMk id="118" creationId="{643656DA-5555-4039-A77A-B63629A5E802}"/>
          </ac:spMkLst>
        </pc:spChg>
        <pc:spChg chg="mod">
          <ac:chgData name="Kenneth van Surksum" userId="609b2486-922b-456b-aee5-63cec02f0873" providerId="ADAL" clId="{C6C6D5A9-8059-4EF5-9630-0FDBC0F5472C}" dt="2022-09-28T13:33:07.614" v="72" actId="1076"/>
          <ac:spMkLst>
            <pc:docMk/>
            <pc:sldMk cId="833111410" sldId="4633"/>
            <ac:spMk id="119" creationId="{B7FF4843-C12F-4539-9545-635D1EE10E98}"/>
          </ac:spMkLst>
        </pc:spChg>
        <pc:spChg chg="mod">
          <ac:chgData name="Kenneth van Surksum" userId="609b2486-922b-456b-aee5-63cec02f0873" providerId="ADAL" clId="{C6C6D5A9-8059-4EF5-9630-0FDBC0F5472C}" dt="2022-09-28T13:33:07.614" v="72" actId="1076"/>
          <ac:spMkLst>
            <pc:docMk/>
            <pc:sldMk cId="833111410" sldId="4633"/>
            <ac:spMk id="120" creationId="{F07A8DED-470A-412C-B61F-EEB373A2384F}"/>
          </ac:spMkLst>
        </pc:spChg>
        <pc:spChg chg="mod">
          <ac:chgData name="Kenneth van Surksum" userId="609b2486-922b-456b-aee5-63cec02f0873" providerId="ADAL" clId="{C6C6D5A9-8059-4EF5-9630-0FDBC0F5472C}" dt="2022-09-28T13:33:07.614" v="72" actId="1076"/>
          <ac:spMkLst>
            <pc:docMk/>
            <pc:sldMk cId="833111410" sldId="4633"/>
            <ac:spMk id="121" creationId="{E2631E67-8BAE-4D29-917D-733A5D570F09}"/>
          </ac:spMkLst>
        </pc:spChg>
        <pc:spChg chg="mod">
          <ac:chgData name="Kenneth van Surksum" userId="609b2486-922b-456b-aee5-63cec02f0873" providerId="ADAL" clId="{C6C6D5A9-8059-4EF5-9630-0FDBC0F5472C}" dt="2022-09-28T13:33:07.614" v="72" actId="1076"/>
          <ac:spMkLst>
            <pc:docMk/>
            <pc:sldMk cId="833111410" sldId="4633"/>
            <ac:spMk id="122" creationId="{DDD4FE96-D134-4396-B4B9-354281D7078E}"/>
          </ac:spMkLst>
        </pc:spChg>
        <pc:spChg chg="mod">
          <ac:chgData name="Kenneth van Surksum" userId="609b2486-922b-456b-aee5-63cec02f0873" providerId="ADAL" clId="{C6C6D5A9-8059-4EF5-9630-0FDBC0F5472C}" dt="2022-09-28T13:33:07.614" v="72" actId="1076"/>
          <ac:spMkLst>
            <pc:docMk/>
            <pc:sldMk cId="833111410" sldId="4633"/>
            <ac:spMk id="123" creationId="{2E602805-03A0-4FC5-B884-DC0B44AB5BD7}"/>
          </ac:spMkLst>
        </pc:spChg>
        <pc:spChg chg="mod">
          <ac:chgData name="Kenneth van Surksum" userId="609b2486-922b-456b-aee5-63cec02f0873" providerId="ADAL" clId="{C6C6D5A9-8059-4EF5-9630-0FDBC0F5472C}" dt="2022-09-28T13:33:07.614" v="72" actId="1076"/>
          <ac:spMkLst>
            <pc:docMk/>
            <pc:sldMk cId="833111410" sldId="4633"/>
            <ac:spMk id="124" creationId="{5CC0C351-AB98-418A-B432-F444AE906B8E}"/>
          </ac:spMkLst>
        </pc:spChg>
        <pc:spChg chg="mod">
          <ac:chgData name="Kenneth van Surksum" userId="609b2486-922b-456b-aee5-63cec02f0873" providerId="ADAL" clId="{C6C6D5A9-8059-4EF5-9630-0FDBC0F5472C}" dt="2022-09-28T13:33:07.614" v="72" actId="1076"/>
          <ac:spMkLst>
            <pc:docMk/>
            <pc:sldMk cId="833111410" sldId="4633"/>
            <ac:spMk id="125" creationId="{E873CB43-8BEF-4DAB-8258-24D46AF6B03E}"/>
          </ac:spMkLst>
        </pc:spChg>
        <pc:spChg chg="mod">
          <ac:chgData name="Kenneth van Surksum" userId="609b2486-922b-456b-aee5-63cec02f0873" providerId="ADAL" clId="{C6C6D5A9-8059-4EF5-9630-0FDBC0F5472C}" dt="2022-09-28T13:33:07.614" v="72" actId="1076"/>
          <ac:spMkLst>
            <pc:docMk/>
            <pc:sldMk cId="833111410" sldId="4633"/>
            <ac:spMk id="126" creationId="{82FBDC7D-C179-4FF0-B3FF-7B9BD2861D88}"/>
          </ac:spMkLst>
        </pc:spChg>
        <pc:spChg chg="mod">
          <ac:chgData name="Kenneth van Surksum" userId="609b2486-922b-456b-aee5-63cec02f0873" providerId="ADAL" clId="{C6C6D5A9-8059-4EF5-9630-0FDBC0F5472C}" dt="2022-09-28T13:33:07.614" v="72" actId="1076"/>
          <ac:spMkLst>
            <pc:docMk/>
            <pc:sldMk cId="833111410" sldId="4633"/>
            <ac:spMk id="127" creationId="{E6C41486-09D7-47AE-BC9E-847494147183}"/>
          </ac:spMkLst>
        </pc:spChg>
        <pc:spChg chg="mod">
          <ac:chgData name="Kenneth van Surksum" userId="609b2486-922b-456b-aee5-63cec02f0873" providerId="ADAL" clId="{C6C6D5A9-8059-4EF5-9630-0FDBC0F5472C}" dt="2022-09-28T13:33:07.614" v="72" actId="1076"/>
          <ac:spMkLst>
            <pc:docMk/>
            <pc:sldMk cId="833111410" sldId="4633"/>
            <ac:spMk id="134" creationId="{7754077C-EB35-442E-A783-16D8C1B84C69}"/>
          </ac:spMkLst>
        </pc:spChg>
        <pc:grpChg chg="mod">
          <ac:chgData name="Kenneth van Surksum" userId="609b2486-922b-456b-aee5-63cec02f0873" providerId="ADAL" clId="{C6C6D5A9-8059-4EF5-9630-0FDBC0F5472C}" dt="2022-09-28T13:33:07.614" v="72" actId="1076"/>
          <ac:grpSpMkLst>
            <pc:docMk/>
            <pc:sldMk cId="833111410" sldId="4633"/>
            <ac:grpSpMk id="3" creationId="{0679F6C4-DB9D-4D67-9CBB-E8855BEC55E6}"/>
          </ac:grpSpMkLst>
        </pc:grpChg>
        <pc:grpChg chg="mod">
          <ac:chgData name="Kenneth van Surksum" userId="609b2486-922b-456b-aee5-63cec02f0873" providerId="ADAL" clId="{C6C6D5A9-8059-4EF5-9630-0FDBC0F5472C}" dt="2022-09-28T13:33:07.614" v="72" actId="1076"/>
          <ac:grpSpMkLst>
            <pc:docMk/>
            <pc:sldMk cId="833111410" sldId="4633"/>
            <ac:grpSpMk id="9" creationId="{655864BE-9F16-480E-B950-79E7FF663A78}"/>
          </ac:grpSpMkLst>
        </pc:grpChg>
        <pc:grpChg chg="mod">
          <ac:chgData name="Kenneth van Surksum" userId="609b2486-922b-456b-aee5-63cec02f0873" providerId="ADAL" clId="{C6C6D5A9-8059-4EF5-9630-0FDBC0F5472C}" dt="2022-09-28T13:33:07.614" v="72" actId="1076"/>
          <ac:grpSpMkLst>
            <pc:docMk/>
            <pc:sldMk cId="833111410" sldId="4633"/>
            <ac:grpSpMk id="12" creationId="{1FD7F1AE-F011-4608-AC04-C48905D3C561}"/>
          </ac:grpSpMkLst>
        </pc:grpChg>
        <pc:grpChg chg="mod">
          <ac:chgData name="Kenneth van Surksum" userId="609b2486-922b-456b-aee5-63cec02f0873" providerId="ADAL" clId="{C6C6D5A9-8059-4EF5-9630-0FDBC0F5472C}" dt="2022-09-28T13:33:07.614" v="72" actId="1076"/>
          <ac:grpSpMkLst>
            <pc:docMk/>
            <pc:sldMk cId="833111410" sldId="4633"/>
            <ac:grpSpMk id="13" creationId="{786513A6-4909-487E-A985-1877511174B3}"/>
          </ac:grpSpMkLst>
        </pc:grpChg>
        <pc:grpChg chg="mod">
          <ac:chgData name="Kenneth van Surksum" userId="609b2486-922b-456b-aee5-63cec02f0873" providerId="ADAL" clId="{C6C6D5A9-8059-4EF5-9630-0FDBC0F5472C}" dt="2022-09-28T13:33:07.614" v="72" actId="1076"/>
          <ac:grpSpMkLst>
            <pc:docMk/>
            <pc:sldMk cId="833111410" sldId="4633"/>
            <ac:grpSpMk id="14" creationId="{B918FDD2-68D1-4101-9810-25C55BE7C03B}"/>
          </ac:grpSpMkLst>
        </pc:grpChg>
        <pc:grpChg chg="mod">
          <ac:chgData name="Kenneth van Surksum" userId="609b2486-922b-456b-aee5-63cec02f0873" providerId="ADAL" clId="{C6C6D5A9-8059-4EF5-9630-0FDBC0F5472C}" dt="2022-09-28T13:33:07.614" v="72" actId="1076"/>
          <ac:grpSpMkLst>
            <pc:docMk/>
            <pc:sldMk cId="833111410" sldId="4633"/>
            <ac:grpSpMk id="21" creationId="{68FE5EBF-9CFB-473D-87DB-9116AB6AA01B}"/>
          </ac:grpSpMkLst>
        </pc:grpChg>
        <pc:grpChg chg="mod">
          <ac:chgData name="Kenneth van Surksum" userId="609b2486-922b-456b-aee5-63cec02f0873" providerId="ADAL" clId="{C6C6D5A9-8059-4EF5-9630-0FDBC0F5472C}" dt="2022-09-28T13:33:07.614" v="72" actId="1076"/>
          <ac:grpSpMkLst>
            <pc:docMk/>
            <pc:sldMk cId="833111410" sldId="4633"/>
            <ac:grpSpMk id="23" creationId="{FC139EC0-39F0-43C9-A585-4C0E98A4C3DD}"/>
          </ac:grpSpMkLst>
        </pc:grpChg>
        <pc:grpChg chg="mod">
          <ac:chgData name="Kenneth van Surksum" userId="609b2486-922b-456b-aee5-63cec02f0873" providerId="ADAL" clId="{C6C6D5A9-8059-4EF5-9630-0FDBC0F5472C}" dt="2022-09-28T13:33:07.614" v="72" actId="1076"/>
          <ac:grpSpMkLst>
            <pc:docMk/>
            <pc:sldMk cId="833111410" sldId="4633"/>
            <ac:grpSpMk id="25" creationId="{1F3F7B66-6117-4D8D-9F67-36B15C7EAA9E}"/>
          </ac:grpSpMkLst>
        </pc:grpChg>
        <pc:grpChg chg="mod">
          <ac:chgData name="Kenneth van Surksum" userId="609b2486-922b-456b-aee5-63cec02f0873" providerId="ADAL" clId="{C6C6D5A9-8059-4EF5-9630-0FDBC0F5472C}" dt="2022-09-28T13:33:07.614" v="72" actId="1076"/>
          <ac:grpSpMkLst>
            <pc:docMk/>
            <pc:sldMk cId="833111410" sldId="4633"/>
            <ac:grpSpMk id="83" creationId="{E2BFC3EE-6780-41A8-9AB9-D5AD73BA3AFA}"/>
          </ac:grpSpMkLst>
        </pc:grpChg>
        <pc:grpChg chg="mod">
          <ac:chgData name="Kenneth van Surksum" userId="609b2486-922b-456b-aee5-63cec02f0873" providerId="ADAL" clId="{C6C6D5A9-8059-4EF5-9630-0FDBC0F5472C}" dt="2022-09-28T13:33:07.614" v="72" actId="1076"/>
          <ac:grpSpMkLst>
            <pc:docMk/>
            <pc:sldMk cId="833111410" sldId="4633"/>
            <ac:grpSpMk id="85" creationId="{27125FC6-ACAB-41F2-9F99-44E80A1ABD6A}"/>
          </ac:grpSpMkLst>
        </pc:grpChg>
        <pc:grpChg chg="mod">
          <ac:chgData name="Kenneth van Surksum" userId="609b2486-922b-456b-aee5-63cec02f0873" providerId="ADAL" clId="{C6C6D5A9-8059-4EF5-9630-0FDBC0F5472C}" dt="2022-09-28T13:33:07.614" v="72" actId="1076"/>
          <ac:grpSpMkLst>
            <pc:docMk/>
            <pc:sldMk cId="833111410" sldId="4633"/>
            <ac:grpSpMk id="86" creationId="{99A0AA6C-1A5F-4DDF-B2D9-E204A6A4362B}"/>
          </ac:grpSpMkLst>
        </pc:grpChg>
        <pc:grpChg chg="mod">
          <ac:chgData name="Kenneth van Surksum" userId="609b2486-922b-456b-aee5-63cec02f0873" providerId="ADAL" clId="{C6C6D5A9-8059-4EF5-9630-0FDBC0F5472C}" dt="2022-09-28T13:33:07.614" v="72" actId="1076"/>
          <ac:grpSpMkLst>
            <pc:docMk/>
            <pc:sldMk cId="833111410" sldId="4633"/>
            <ac:grpSpMk id="87" creationId="{159AAE4C-2558-4646-B72D-B7E3CEABB03C}"/>
          </ac:grpSpMkLst>
        </pc:grpChg>
        <pc:grpChg chg="mod">
          <ac:chgData name="Kenneth van Surksum" userId="609b2486-922b-456b-aee5-63cec02f0873" providerId="ADAL" clId="{C6C6D5A9-8059-4EF5-9630-0FDBC0F5472C}" dt="2022-09-28T13:33:07.614" v="72" actId="1076"/>
          <ac:grpSpMkLst>
            <pc:docMk/>
            <pc:sldMk cId="833111410" sldId="4633"/>
            <ac:grpSpMk id="104" creationId="{76CC43A6-70E5-433D-BFC2-D2944E9E1464}"/>
          </ac:grpSpMkLst>
        </pc:grpChg>
        <pc:grpChg chg="mod">
          <ac:chgData name="Kenneth van Surksum" userId="609b2486-922b-456b-aee5-63cec02f0873" providerId="ADAL" clId="{C6C6D5A9-8059-4EF5-9630-0FDBC0F5472C}" dt="2022-09-28T13:33:07.614" v="72" actId="1076"/>
          <ac:grpSpMkLst>
            <pc:docMk/>
            <pc:sldMk cId="833111410" sldId="4633"/>
            <ac:grpSpMk id="111" creationId="{95583166-AFBA-4381-B808-50D3E75F1E17}"/>
          </ac:grpSpMkLst>
        </pc:grpChg>
        <pc:picChg chg="mod">
          <ac:chgData name="Kenneth van Surksum" userId="609b2486-922b-456b-aee5-63cec02f0873" providerId="ADAL" clId="{C6C6D5A9-8059-4EF5-9630-0FDBC0F5472C}" dt="2022-09-28T13:33:07.614" v="72" actId="1076"/>
          <ac:picMkLst>
            <pc:docMk/>
            <pc:sldMk cId="833111410" sldId="4633"/>
            <ac:picMk id="67" creationId="{0A57F2C5-31DD-467A-BA35-395D8E305B79}"/>
          </ac:picMkLst>
        </pc:picChg>
        <pc:cxnChg chg="mod">
          <ac:chgData name="Kenneth van Surksum" userId="609b2486-922b-456b-aee5-63cec02f0873" providerId="ADAL" clId="{C6C6D5A9-8059-4EF5-9630-0FDBC0F5472C}" dt="2022-09-28T13:33:07.614" v="72" actId="1076"/>
          <ac:cxnSpMkLst>
            <pc:docMk/>
            <pc:sldMk cId="833111410" sldId="4633"/>
            <ac:cxnSpMk id="19" creationId="{1A22633A-4633-442B-8AC8-E98092D1831B}"/>
          </ac:cxnSpMkLst>
        </pc:cxnChg>
        <pc:cxnChg chg="mod">
          <ac:chgData name="Kenneth van Surksum" userId="609b2486-922b-456b-aee5-63cec02f0873" providerId="ADAL" clId="{C6C6D5A9-8059-4EF5-9630-0FDBC0F5472C}" dt="2022-09-28T13:33:07.614" v="72" actId="1076"/>
          <ac:cxnSpMkLst>
            <pc:docMk/>
            <pc:sldMk cId="833111410" sldId="4633"/>
            <ac:cxnSpMk id="24" creationId="{05D64911-E2E0-4111-BB73-4E70081A912C}"/>
          </ac:cxnSpMkLst>
        </pc:cxnChg>
        <pc:cxnChg chg="mod">
          <ac:chgData name="Kenneth van Surksum" userId="609b2486-922b-456b-aee5-63cec02f0873" providerId="ADAL" clId="{C6C6D5A9-8059-4EF5-9630-0FDBC0F5472C}" dt="2022-09-28T13:33:07.614" v="72" actId="1076"/>
          <ac:cxnSpMkLst>
            <pc:docMk/>
            <pc:sldMk cId="833111410" sldId="4633"/>
            <ac:cxnSpMk id="90" creationId="{1BD3DB55-64F9-47A3-87A8-21AE3877A5DD}"/>
          </ac:cxnSpMkLst>
        </pc:cxnChg>
        <pc:cxnChg chg="mod">
          <ac:chgData name="Kenneth van Surksum" userId="609b2486-922b-456b-aee5-63cec02f0873" providerId="ADAL" clId="{C6C6D5A9-8059-4EF5-9630-0FDBC0F5472C}" dt="2022-09-28T13:33:07.614" v="72" actId="1076"/>
          <ac:cxnSpMkLst>
            <pc:docMk/>
            <pc:sldMk cId="833111410" sldId="4633"/>
            <ac:cxnSpMk id="91" creationId="{B6DD8F40-3229-49CD-BA25-F056CF035927}"/>
          </ac:cxnSpMkLst>
        </pc:cxnChg>
        <pc:cxnChg chg="mod">
          <ac:chgData name="Kenneth van Surksum" userId="609b2486-922b-456b-aee5-63cec02f0873" providerId="ADAL" clId="{C6C6D5A9-8059-4EF5-9630-0FDBC0F5472C}" dt="2022-09-28T13:33:07.614" v="72" actId="1076"/>
          <ac:cxnSpMkLst>
            <pc:docMk/>
            <pc:sldMk cId="833111410" sldId="4633"/>
            <ac:cxnSpMk id="109" creationId="{585B7B41-125A-48F2-9B31-658ECB0D9C17}"/>
          </ac:cxnSpMkLst>
        </pc:cxnChg>
      </pc:sldChg>
      <pc:sldChg chg="modSp mod">
        <pc:chgData name="Kenneth van Surksum" userId="609b2486-922b-456b-aee5-63cec02f0873" providerId="ADAL" clId="{C6C6D5A9-8059-4EF5-9630-0FDBC0F5472C}" dt="2022-09-28T13:18:54.123" v="59" actId="1076"/>
        <pc:sldMkLst>
          <pc:docMk/>
          <pc:sldMk cId="2053192752" sldId="2076136684"/>
        </pc:sldMkLst>
        <pc:picChg chg="mod">
          <ac:chgData name="Kenneth van Surksum" userId="609b2486-922b-456b-aee5-63cec02f0873" providerId="ADAL" clId="{C6C6D5A9-8059-4EF5-9630-0FDBC0F5472C}" dt="2022-09-28T13:18:54.123" v="59" actId="1076"/>
          <ac:picMkLst>
            <pc:docMk/>
            <pc:sldMk cId="2053192752" sldId="2076136684"/>
            <ac:picMk id="3" creationId="{3CBD9BD8-FF74-41D3-A363-25BE4BA3FAED}"/>
          </ac:picMkLst>
        </pc:picChg>
      </pc:sldChg>
      <pc:sldChg chg="modSp mod">
        <pc:chgData name="Kenneth van Surksum" userId="609b2486-922b-456b-aee5-63cec02f0873" providerId="ADAL" clId="{C6C6D5A9-8059-4EF5-9630-0FDBC0F5472C}" dt="2022-09-28T13:16:53.326" v="11" actId="27636"/>
        <pc:sldMkLst>
          <pc:docMk/>
          <pc:sldMk cId="3961569100" sldId="2076136686"/>
        </pc:sldMkLst>
        <pc:spChg chg="mod">
          <ac:chgData name="Kenneth van Surksum" userId="609b2486-922b-456b-aee5-63cec02f0873" providerId="ADAL" clId="{C6C6D5A9-8059-4EF5-9630-0FDBC0F5472C}" dt="2022-09-28T13:16:53.326" v="11" actId="27636"/>
          <ac:spMkLst>
            <pc:docMk/>
            <pc:sldMk cId="3961569100" sldId="2076136686"/>
            <ac:spMk id="4" creationId="{5DA708CA-69E7-477D-94D4-AA17486F570C}"/>
          </ac:spMkLst>
        </pc:spChg>
      </pc:sldChg>
      <pc:sldChg chg="modSp mod">
        <pc:chgData name="Kenneth van Surksum" userId="609b2486-922b-456b-aee5-63cec02f0873" providerId="ADAL" clId="{C6C6D5A9-8059-4EF5-9630-0FDBC0F5472C}" dt="2022-09-28T13:16:53.332" v="12" actId="27636"/>
        <pc:sldMkLst>
          <pc:docMk/>
          <pc:sldMk cId="2826317828" sldId="2076136687"/>
        </pc:sldMkLst>
        <pc:spChg chg="mod">
          <ac:chgData name="Kenneth van Surksum" userId="609b2486-922b-456b-aee5-63cec02f0873" providerId="ADAL" clId="{C6C6D5A9-8059-4EF5-9630-0FDBC0F5472C}" dt="2022-09-28T13:16:53.332" v="12" actId="27636"/>
          <ac:spMkLst>
            <pc:docMk/>
            <pc:sldMk cId="2826317828" sldId="2076136687"/>
            <ac:spMk id="4" creationId="{251F0589-C0DA-4D8C-B840-1D406F973330}"/>
          </ac:spMkLst>
        </pc:spChg>
      </pc:sldChg>
      <pc:sldChg chg="modSp mod">
        <pc:chgData name="Kenneth van Surksum" userId="609b2486-922b-456b-aee5-63cec02f0873" providerId="ADAL" clId="{C6C6D5A9-8059-4EF5-9630-0FDBC0F5472C}" dt="2022-09-28T13:16:53.533" v="39" actId="27636"/>
        <pc:sldMkLst>
          <pc:docMk/>
          <pc:sldMk cId="1501273491" sldId="2076136689"/>
        </pc:sldMkLst>
        <pc:spChg chg="mod">
          <ac:chgData name="Kenneth van Surksum" userId="609b2486-922b-456b-aee5-63cec02f0873" providerId="ADAL" clId="{C6C6D5A9-8059-4EF5-9630-0FDBC0F5472C}" dt="2022-09-28T13:16:53.533" v="39" actId="27636"/>
          <ac:spMkLst>
            <pc:docMk/>
            <pc:sldMk cId="1501273491" sldId="2076136689"/>
            <ac:spMk id="3" creationId="{1D36E2D2-91BF-4A13-A2A8-609120989859}"/>
          </ac:spMkLst>
        </pc:spChg>
      </pc:sldChg>
      <pc:sldChg chg="modSp mod">
        <pc:chgData name="Kenneth van Surksum" userId="609b2486-922b-456b-aee5-63cec02f0873" providerId="ADAL" clId="{C6C6D5A9-8059-4EF5-9630-0FDBC0F5472C}" dt="2022-09-28T13:16:53.436" v="30" actId="27636"/>
        <pc:sldMkLst>
          <pc:docMk/>
          <pc:sldMk cId="97940675" sldId="2076136691"/>
        </pc:sldMkLst>
        <pc:spChg chg="mod">
          <ac:chgData name="Kenneth van Surksum" userId="609b2486-922b-456b-aee5-63cec02f0873" providerId="ADAL" clId="{C6C6D5A9-8059-4EF5-9630-0FDBC0F5472C}" dt="2022-09-28T13:16:53.433" v="29" actId="27636"/>
          <ac:spMkLst>
            <pc:docMk/>
            <pc:sldMk cId="97940675" sldId="2076136691"/>
            <ac:spMk id="5" creationId="{F58EEF33-A1E4-48F6-9B84-23DD93F0D517}"/>
          </ac:spMkLst>
        </pc:spChg>
        <pc:spChg chg="mod">
          <ac:chgData name="Kenneth van Surksum" userId="609b2486-922b-456b-aee5-63cec02f0873" providerId="ADAL" clId="{C6C6D5A9-8059-4EF5-9630-0FDBC0F5472C}" dt="2022-09-28T13:16:53.436" v="30" actId="27636"/>
          <ac:spMkLst>
            <pc:docMk/>
            <pc:sldMk cId="97940675" sldId="2076136691"/>
            <ac:spMk id="6" creationId="{8BBFB49E-A74B-452C-BEB4-7786E8ACD09E}"/>
          </ac:spMkLst>
        </pc:spChg>
      </pc:sldChg>
      <pc:sldChg chg="modSp mod">
        <pc:chgData name="Kenneth van Surksum" userId="609b2486-922b-456b-aee5-63cec02f0873" providerId="ADAL" clId="{C6C6D5A9-8059-4EF5-9630-0FDBC0F5472C}" dt="2022-09-28T13:16:53.543" v="40" actId="27636"/>
        <pc:sldMkLst>
          <pc:docMk/>
          <pc:sldMk cId="957997644" sldId="2076136693"/>
        </pc:sldMkLst>
        <pc:spChg chg="mod">
          <ac:chgData name="Kenneth van Surksum" userId="609b2486-922b-456b-aee5-63cec02f0873" providerId="ADAL" clId="{C6C6D5A9-8059-4EF5-9630-0FDBC0F5472C}" dt="2022-09-28T13:16:53.543" v="40" actId="27636"/>
          <ac:spMkLst>
            <pc:docMk/>
            <pc:sldMk cId="957997644" sldId="2076136693"/>
            <ac:spMk id="5" creationId="{F58EEF33-A1E4-48F6-9B84-23DD93F0D517}"/>
          </ac:spMkLst>
        </pc:spChg>
      </pc:sldChg>
      <pc:sldChg chg="modSp mod">
        <pc:chgData name="Kenneth van Surksum" userId="609b2486-922b-456b-aee5-63cec02f0873" providerId="ADAL" clId="{C6C6D5A9-8059-4EF5-9630-0FDBC0F5472C}" dt="2022-09-28T13:42:55.812" v="143"/>
        <pc:sldMkLst>
          <pc:docMk/>
          <pc:sldMk cId="3210452679" sldId="2076136694"/>
        </pc:sldMkLst>
        <pc:graphicFrameChg chg="mod modGraphic">
          <ac:chgData name="Kenneth van Surksum" userId="609b2486-922b-456b-aee5-63cec02f0873" providerId="ADAL" clId="{C6C6D5A9-8059-4EF5-9630-0FDBC0F5472C}" dt="2022-09-28T13:42:55.812" v="143"/>
          <ac:graphicFrameMkLst>
            <pc:docMk/>
            <pc:sldMk cId="3210452679" sldId="2076136694"/>
            <ac:graphicFrameMk id="4" creationId="{59C79D63-60C6-4CE2-99C8-A81BD5A6E4E2}"/>
          </ac:graphicFrameMkLst>
        </pc:graphicFrameChg>
      </pc:sldChg>
      <pc:sldChg chg="modSp mod">
        <pc:chgData name="Kenneth van Surksum" userId="609b2486-922b-456b-aee5-63cec02f0873" providerId="ADAL" clId="{C6C6D5A9-8059-4EF5-9630-0FDBC0F5472C}" dt="2022-09-28T13:16:53.511" v="37" actId="27636"/>
        <pc:sldMkLst>
          <pc:docMk/>
          <pc:sldMk cId="972877809" sldId="2076136695"/>
        </pc:sldMkLst>
        <pc:spChg chg="mod">
          <ac:chgData name="Kenneth van Surksum" userId="609b2486-922b-456b-aee5-63cec02f0873" providerId="ADAL" clId="{C6C6D5A9-8059-4EF5-9630-0FDBC0F5472C}" dt="2022-09-28T13:16:53.511" v="37" actId="27636"/>
          <ac:spMkLst>
            <pc:docMk/>
            <pc:sldMk cId="972877809" sldId="2076136695"/>
            <ac:spMk id="5" creationId="{F58EEF33-A1E4-48F6-9B84-23DD93F0D517}"/>
          </ac:spMkLst>
        </pc:spChg>
      </pc:sldChg>
      <pc:sldChg chg="modSp mod modShow">
        <pc:chgData name="Kenneth van Surksum" userId="609b2486-922b-456b-aee5-63cec02f0873" providerId="ADAL" clId="{C6C6D5A9-8059-4EF5-9630-0FDBC0F5472C}" dt="2022-09-30T11:36:39.004" v="299" actId="729"/>
        <pc:sldMkLst>
          <pc:docMk/>
          <pc:sldMk cId="2191758139" sldId="2076136696"/>
        </pc:sldMkLst>
        <pc:spChg chg="mod">
          <ac:chgData name="Kenneth van Surksum" userId="609b2486-922b-456b-aee5-63cec02f0873" providerId="ADAL" clId="{C6C6D5A9-8059-4EF5-9630-0FDBC0F5472C}" dt="2022-09-28T13:16:53.524" v="38" actId="27636"/>
          <ac:spMkLst>
            <pc:docMk/>
            <pc:sldMk cId="2191758139" sldId="2076136696"/>
            <ac:spMk id="5" creationId="{F58EEF33-A1E4-48F6-9B84-23DD93F0D517}"/>
          </ac:spMkLst>
        </pc:spChg>
      </pc:sldChg>
      <pc:sldChg chg="addSp modSp mod modAnim">
        <pc:chgData name="Kenneth van Surksum" userId="609b2486-922b-456b-aee5-63cec02f0873" providerId="ADAL" clId="{C6C6D5A9-8059-4EF5-9630-0FDBC0F5472C}" dt="2022-09-28T13:54:08.820" v="288" actId="207"/>
        <pc:sldMkLst>
          <pc:docMk/>
          <pc:sldMk cId="2726894761" sldId="2076136697"/>
        </pc:sldMkLst>
        <pc:spChg chg="add mod ord">
          <ac:chgData name="Kenneth van Surksum" userId="609b2486-922b-456b-aee5-63cec02f0873" providerId="ADAL" clId="{C6C6D5A9-8059-4EF5-9630-0FDBC0F5472C}" dt="2022-09-28T13:51:59.590" v="282" actId="1076"/>
          <ac:spMkLst>
            <pc:docMk/>
            <pc:sldMk cId="2726894761" sldId="2076136697"/>
            <ac:spMk id="2" creationId="{8AE22F46-8EB7-E6A5-E86E-F7E99E738922}"/>
          </ac:spMkLst>
        </pc:spChg>
        <pc:spChg chg="add mod">
          <ac:chgData name="Kenneth van Surksum" userId="609b2486-922b-456b-aee5-63cec02f0873" providerId="ADAL" clId="{C6C6D5A9-8059-4EF5-9630-0FDBC0F5472C}" dt="2022-09-28T13:51:58.906" v="281" actId="1076"/>
          <ac:spMkLst>
            <pc:docMk/>
            <pc:sldMk cId="2726894761" sldId="2076136697"/>
            <ac:spMk id="8" creationId="{6977A2B5-0C99-16B1-E50B-981C61D77DCD}"/>
          </ac:spMkLst>
        </pc:spChg>
        <pc:picChg chg="mod">
          <ac:chgData name="Kenneth van Surksum" userId="609b2486-922b-456b-aee5-63cec02f0873" providerId="ADAL" clId="{C6C6D5A9-8059-4EF5-9630-0FDBC0F5472C}" dt="2022-09-28T13:54:08.820" v="288" actId="207"/>
          <ac:picMkLst>
            <pc:docMk/>
            <pc:sldMk cId="2726894761" sldId="2076136697"/>
            <ac:picMk id="1080" creationId="{F22E19B4-86EF-EA7E-CB76-DD265C2F3879}"/>
          </ac:picMkLst>
        </pc:picChg>
        <pc:picChg chg="mod">
          <ac:chgData name="Kenneth van Surksum" userId="609b2486-922b-456b-aee5-63cec02f0873" providerId="ADAL" clId="{C6C6D5A9-8059-4EF5-9630-0FDBC0F5472C}" dt="2022-09-28T13:54:08.820" v="288" actId="207"/>
          <ac:picMkLst>
            <pc:docMk/>
            <pc:sldMk cId="2726894761" sldId="2076136697"/>
            <ac:picMk id="1081" creationId="{3BB4EA3F-3186-2662-082D-7592D918121B}"/>
          </ac:picMkLst>
        </pc:picChg>
        <pc:cxnChg chg="add mod">
          <ac:chgData name="Kenneth van Surksum" userId="609b2486-922b-456b-aee5-63cec02f0873" providerId="ADAL" clId="{C6C6D5A9-8059-4EF5-9630-0FDBC0F5472C}" dt="2022-09-28T13:51:23.251" v="235" actId="1076"/>
          <ac:cxnSpMkLst>
            <pc:docMk/>
            <pc:sldMk cId="2726894761" sldId="2076136697"/>
            <ac:cxnSpMk id="3" creationId="{60A58C2C-908C-6F58-B144-4CE5E89E891D}"/>
          </ac:cxnSpMkLst>
        </pc:cxnChg>
      </pc:sldChg>
      <pc:sldChg chg="modSp mod">
        <pc:chgData name="Kenneth van Surksum" userId="609b2486-922b-456b-aee5-63cec02f0873" providerId="ADAL" clId="{C6C6D5A9-8059-4EF5-9630-0FDBC0F5472C}" dt="2022-09-28T13:37:50.773" v="118" actId="1076"/>
        <pc:sldMkLst>
          <pc:docMk/>
          <pc:sldMk cId="720702739" sldId="2076136698"/>
        </pc:sldMkLst>
        <pc:spChg chg="mod">
          <ac:chgData name="Kenneth van Surksum" userId="609b2486-922b-456b-aee5-63cec02f0873" providerId="ADAL" clId="{C6C6D5A9-8059-4EF5-9630-0FDBC0F5472C}" dt="2022-09-28T13:37:50.773" v="118" actId="1076"/>
          <ac:spMkLst>
            <pc:docMk/>
            <pc:sldMk cId="720702739" sldId="2076136698"/>
            <ac:spMk id="7" creationId="{CA83061F-5D1D-E9E7-2FC2-2B7DAE5C5E7D}"/>
          </ac:spMkLst>
        </pc:spChg>
      </pc:sldChg>
      <pc:sldChg chg="addSp modSp mod">
        <pc:chgData name="Kenneth van Surksum" userId="609b2486-922b-456b-aee5-63cec02f0873" providerId="ADAL" clId="{C6C6D5A9-8059-4EF5-9630-0FDBC0F5472C}" dt="2022-09-28T13:19:42.147" v="64" actId="207"/>
        <pc:sldMkLst>
          <pc:docMk/>
          <pc:sldMk cId="1129757495" sldId="2076136700"/>
        </pc:sldMkLst>
        <pc:spChg chg="add mod ord">
          <ac:chgData name="Kenneth van Surksum" userId="609b2486-922b-456b-aee5-63cec02f0873" providerId="ADAL" clId="{C6C6D5A9-8059-4EF5-9630-0FDBC0F5472C}" dt="2022-09-28T13:19:42.147" v="64" actId="207"/>
          <ac:spMkLst>
            <pc:docMk/>
            <pc:sldMk cId="1129757495" sldId="2076136700"/>
            <ac:spMk id="2" creationId="{5E0A795F-7992-ADAE-65B2-DFD960D5A492}"/>
          </ac:spMkLst>
        </pc:spChg>
        <pc:picChg chg="mod">
          <ac:chgData name="Kenneth van Surksum" userId="609b2486-922b-456b-aee5-63cec02f0873" providerId="ADAL" clId="{C6C6D5A9-8059-4EF5-9630-0FDBC0F5472C}" dt="2022-09-28T13:19:34.764" v="63" actId="1076"/>
          <ac:picMkLst>
            <pc:docMk/>
            <pc:sldMk cId="1129757495" sldId="2076136700"/>
            <ac:picMk id="4" creationId="{115950F0-A80D-F26F-8F8E-D4C61A4941DE}"/>
          </ac:picMkLst>
        </pc:picChg>
        <pc:picChg chg="mod">
          <ac:chgData name="Kenneth van Surksum" userId="609b2486-922b-456b-aee5-63cec02f0873" providerId="ADAL" clId="{C6C6D5A9-8059-4EF5-9630-0FDBC0F5472C}" dt="2022-09-28T13:19:29.650" v="62" actId="1076"/>
          <ac:picMkLst>
            <pc:docMk/>
            <pc:sldMk cId="1129757495" sldId="2076136700"/>
            <ac:picMk id="10" creationId="{015A4EE2-D85B-467E-B568-3AA077DA56BC}"/>
          </ac:picMkLst>
        </pc:picChg>
      </pc:sldChg>
      <pc:sldChg chg="delSp modSp mod modAnim">
        <pc:chgData name="Kenneth van Surksum" userId="609b2486-922b-456b-aee5-63cec02f0873" providerId="ADAL" clId="{C6C6D5A9-8059-4EF5-9630-0FDBC0F5472C}" dt="2022-09-28T13:48:40.212" v="223" actId="27636"/>
        <pc:sldMkLst>
          <pc:docMk/>
          <pc:sldMk cId="3341506393" sldId="2076136701"/>
        </pc:sldMkLst>
        <pc:spChg chg="mod">
          <ac:chgData name="Kenneth van Surksum" userId="609b2486-922b-456b-aee5-63cec02f0873" providerId="ADAL" clId="{C6C6D5A9-8059-4EF5-9630-0FDBC0F5472C}" dt="2022-09-28T13:48:40.212" v="223" actId="27636"/>
          <ac:spMkLst>
            <pc:docMk/>
            <pc:sldMk cId="3341506393" sldId="2076136701"/>
            <ac:spMk id="2" creationId="{3F27E1CC-2467-459C-8DCB-08417E4B216D}"/>
          </ac:spMkLst>
        </pc:spChg>
        <pc:spChg chg="mod">
          <ac:chgData name="Kenneth van Surksum" userId="609b2486-922b-456b-aee5-63cec02f0873" providerId="ADAL" clId="{C6C6D5A9-8059-4EF5-9630-0FDBC0F5472C}" dt="2022-09-28T13:34:28.062" v="86" actId="404"/>
          <ac:spMkLst>
            <pc:docMk/>
            <pc:sldMk cId="3341506393" sldId="2076136701"/>
            <ac:spMk id="3" creationId="{40368ED2-496B-4B76-A955-34B79DFCA960}"/>
          </ac:spMkLst>
        </pc:spChg>
        <pc:picChg chg="del mod">
          <ac:chgData name="Kenneth van Surksum" userId="609b2486-922b-456b-aee5-63cec02f0873" providerId="ADAL" clId="{C6C6D5A9-8059-4EF5-9630-0FDBC0F5472C}" dt="2022-09-28T13:34:38.001" v="88" actId="478"/>
          <ac:picMkLst>
            <pc:docMk/>
            <pc:sldMk cId="3341506393" sldId="2076136701"/>
            <ac:picMk id="3074" creationId="{455C9D17-E151-4D0B-8D28-CFC00BA630AD}"/>
          </ac:picMkLst>
        </pc:picChg>
      </pc:sldChg>
      <pc:sldChg chg="modSp mod">
        <pc:chgData name="Kenneth van Surksum" userId="609b2486-922b-456b-aee5-63cec02f0873" providerId="ADAL" clId="{C6C6D5A9-8059-4EF5-9630-0FDBC0F5472C}" dt="2022-09-28T13:16:53.478" v="33" actId="27636"/>
        <pc:sldMkLst>
          <pc:docMk/>
          <pc:sldMk cId="1297210377" sldId="2076136703"/>
        </pc:sldMkLst>
        <pc:spChg chg="mod">
          <ac:chgData name="Kenneth van Surksum" userId="609b2486-922b-456b-aee5-63cec02f0873" providerId="ADAL" clId="{C6C6D5A9-8059-4EF5-9630-0FDBC0F5472C}" dt="2022-09-28T13:16:53.478" v="33" actId="27636"/>
          <ac:spMkLst>
            <pc:docMk/>
            <pc:sldMk cId="1297210377" sldId="2076136703"/>
            <ac:spMk id="6" creationId="{A9EFD869-9953-492D-8260-FF685AD1F4E7}"/>
          </ac:spMkLst>
        </pc:spChg>
      </pc:sldChg>
      <pc:sldChg chg="modSp del mod">
        <pc:chgData name="Kenneth van Surksum" userId="609b2486-922b-456b-aee5-63cec02f0873" providerId="ADAL" clId="{C6C6D5A9-8059-4EF5-9630-0FDBC0F5472C}" dt="2022-09-28T13:43:37.712" v="147" actId="2696"/>
        <pc:sldMkLst>
          <pc:docMk/>
          <pc:sldMk cId="3397428793" sldId="2076136704"/>
        </pc:sldMkLst>
        <pc:spChg chg="mod">
          <ac:chgData name="Kenneth van Surksum" userId="609b2486-922b-456b-aee5-63cec02f0873" providerId="ADAL" clId="{C6C6D5A9-8059-4EF5-9630-0FDBC0F5472C}" dt="2022-09-28T13:16:53.574" v="44" actId="27636"/>
          <ac:spMkLst>
            <pc:docMk/>
            <pc:sldMk cId="3397428793" sldId="2076136704"/>
            <ac:spMk id="3" creationId="{E5835162-10F5-CCFF-BADD-5DA7EBF61E39}"/>
          </ac:spMkLst>
        </pc:spChg>
      </pc:sldChg>
      <pc:sldChg chg="addSp modSp mod">
        <pc:chgData name="Kenneth van Surksum" userId="609b2486-922b-456b-aee5-63cec02f0873" providerId="ADAL" clId="{C6C6D5A9-8059-4EF5-9630-0FDBC0F5472C}" dt="2022-09-28T13:59:36.698" v="298" actId="1076"/>
        <pc:sldMkLst>
          <pc:docMk/>
          <pc:sldMk cId="640568232" sldId="2076136705"/>
        </pc:sldMkLst>
        <pc:picChg chg="add mod">
          <ac:chgData name="Kenneth van Surksum" userId="609b2486-922b-456b-aee5-63cec02f0873" providerId="ADAL" clId="{C6C6D5A9-8059-4EF5-9630-0FDBC0F5472C}" dt="2022-09-28T13:59:34.440" v="297" actId="14100"/>
          <ac:picMkLst>
            <pc:docMk/>
            <pc:sldMk cId="640568232" sldId="2076136705"/>
            <ac:picMk id="6" creationId="{BD9F40E6-0F2E-19B8-599D-B8B742A2B08D}"/>
          </ac:picMkLst>
        </pc:picChg>
        <pc:picChg chg="mod">
          <ac:chgData name="Kenneth van Surksum" userId="609b2486-922b-456b-aee5-63cec02f0873" providerId="ADAL" clId="{C6C6D5A9-8059-4EF5-9630-0FDBC0F5472C}" dt="2022-09-28T13:59:36.698" v="298" actId="1076"/>
          <ac:picMkLst>
            <pc:docMk/>
            <pc:sldMk cId="640568232" sldId="2076136705"/>
            <ac:picMk id="7" creationId="{A43E56F9-8648-43E3-515C-4732A8E581C6}"/>
          </ac:picMkLst>
        </pc:picChg>
        <pc:picChg chg="mod ord">
          <ac:chgData name="Kenneth van Surksum" userId="609b2486-922b-456b-aee5-63cec02f0873" providerId="ADAL" clId="{C6C6D5A9-8059-4EF5-9630-0FDBC0F5472C}" dt="2022-09-28T13:50:07.669" v="227" actId="166"/>
          <ac:picMkLst>
            <pc:docMk/>
            <pc:sldMk cId="640568232" sldId="2076136705"/>
            <ac:picMk id="9" creationId="{6338F3A1-14AC-5720-029B-6CDBB6619727}"/>
          </ac:picMkLst>
        </pc:picChg>
      </pc:sldChg>
      <pc:sldChg chg="addSp delSp modSp new mod modClrScheme chgLayout">
        <pc:chgData name="Kenneth van Surksum" userId="609b2486-922b-456b-aee5-63cec02f0873" providerId="ADAL" clId="{C6C6D5A9-8059-4EF5-9630-0FDBC0F5472C}" dt="2022-09-28T13:45:17.756" v="206" actId="1076"/>
        <pc:sldMkLst>
          <pc:docMk/>
          <pc:sldMk cId="3370855026" sldId="2076136707"/>
        </pc:sldMkLst>
        <pc:spChg chg="del">
          <ac:chgData name="Kenneth van Surksum" userId="609b2486-922b-456b-aee5-63cec02f0873" providerId="ADAL" clId="{C6C6D5A9-8059-4EF5-9630-0FDBC0F5472C}" dt="2022-09-28T13:44:40.703" v="157" actId="700"/>
          <ac:spMkLst>
            <pc:docMk/>
            <pc:sldMk cId="3370855026" sldId="2076136707"/>
            <ac:spMk id="2" creationId="{41C4DBCD-AA2D-CD67-B005-50441D47B9E6}"/>
          </ac:spMkLst>
        </pc:spChg>
        <pc:spChg chg="del">
          <ac:chgData name="Kenneth van Surksum" userId="609b2486-922b-456b-aee5-63cec02f0873" providerId="ADAL" clId="{C6C6D5A9-8059-4EF5-9630-0FDBC0F5472C}" dt="2022-09-28T13:44:40.703" v="157" actId="700"/>
          <ac:spMkLst>
            <pc:docMk/>
            <pc:sldMk cId="3370855026" sldId="2076136707"/>
            <ac:spMk id="3" creationId="{6C1BEC33-EAC0-E522-73DB-5F22B78C31F3}"/>
          </ac:spMkLst>
        </pc:spChg>
        <pc:spChg chg="add mod">
          <ac:chgData name="Kenneth van Surksum" userId="609b2486-922b-456b-aee5-63cec02f0873" providerId="ADAL" clId="{C6C6D5A9-8059-4EF5-9630-0FDBC0F5472C}" dt="2022-09-28T13:45:17.756" v="206" actId="1076"/>
          <ac:spMkLst>
            <pc:docMk/>
            <pc:sldMk cId="3370855026" sldId="2076136707"/>
            <ac:spMk id="4" creationId="{68ECE623-C21F-E8FE-48B8-5F3B8C36A3F3}"/>
          </ac:spMkLst>
        </pc:spChg>
        <pc:picChg chg="add mod">
          <ac:chgData name="Kenneth van Surksum" userId="609b2486-922b-456b-aee5-63cec02f0873" providerId="ADAL" clId="{C6C6D5A9-8059-4EF5-9630-0FDBC0F5472C}" dt="2022-09-28T13:44:54.521" v="160" actId="1076"/>
          <ac:picMkLst>
            <pc:docMk/>
            <pc:sldMk cId="3370855026" sldId="2076136707"/>
            <ac:picMk id="1026" creationId="{FF942A98-31E8-6351-7FBC-E6336F63B84F}"/>
          </ac:picMkLst>
        </pc:picChg>
      </pc:sldChg>
      <pc:sldMasterChg chg="modSldLayout">
        <pc:chgData name="Kenneth van Surksum" userId="609b2486-922b-456b-aee5-63cec02f0873" providerId="ADAL" clId="{C6C6D5A9-8059-4EF5-9630-0FDBC0F5472C}" dt="2022-09-28T13:48:10.992" v="220" actId="478"/>
        <pc:sldMasterMkLst>
          <pc:docMk/>
          <pc:sldMasterMk cId="3525050226" sldId="2147483648"/>
        </pc:sldMasterMkLst>
        <pc:sldLayoutChg chg="delSp mod">
          <pc:chgData name="Kenneth van Surksum" userId="609b2486-922b-456b-aee5-63cec02f0873" providerId="ADAL" clId="{C6C6D5A9-8059-4EF5-9630-0FDBC0F5472C}" dt="2022-09-28T13:17:30.610" v="47" actId="478"/>
          <pc:sldLayoutMkLst>
            <pc:docMk/>
            <pc:sldMasterMk cId="3525050226" sldId="2147483648"/>
            <pc:sldLayoutMk cId="3287698058" sldId="2147483655"/>
          </pc:sldLayoutMkLst>
          <pc:picChg chg="del">
            <ac:chgData name="Kenneth van Surksum" userId="609b2486-922b-456b-aee5-63cec02f0873" providerId="ADAL" clId="{C6C6D5A9-8059-4EF5-9630-0FDBC0F5472C}" dt="2022-09-28T13:17:12.120" v="46" actId="478"/>
            <ac:picMkLst>
              <pc:docMk/>
              <pc:sldMasterMk cId="3525050226" sldId="2147483648"/>
              <pc:sldLayoutMk cId="3287698058" sldId="2147483655"/>
              <ac:picMk id="31" creationId="{00000000-0000-0000-0000-000000000000}"/>
            </ac:picMkLst>
          </pc:picChg>
          <pc:picChg chg="del">
            <ac:chgData name="Kenneth van Surksum" userId="609b2486-922b-456b-aee5-63cec02f0873" providerId="ADAL" clId="{C6C6D5A9-8059-4EF5-9630-0FDBC0F5472C}" dt="2022-09-28T13:17:30.610" v="47" actId="478"/>
            <ac:picMkLst>
              <pc:docMk/>
              <pc:sldMasterMk cId="3525050226" sldId="2147483648"/>
              <pc:sldLayoutMk cId="3287698058" sldId="2147483655"/>
              <ac:picMk id="42" creationId="{B311DB44-C014-46F9-94E2-9923FCD65F6A}"/>
            </ac:picMkLst>
          </pc:picChg>
        </pc:sldLayoutChg>
        <pc:sldLayoutChg chg="delSp modSp mod">
          <pc:chgData name="Kenneth van Surksum" userId="609b2486-922b-456b-aee5-63cec02f0873" providerId="ADAL" clId="{C6C6D5A9-8059-4EF5-9630-0FDBC0F5472C}" dt="2022-09-28T13:39:27.714" v="125" actId="478"/>
          <pc:sldLayoutMkLst>
            <pc:docMk/>
            <pc:sldMasterMk cId="3525050226" sldId="2147483648"/>
            <pc:sldLayoutMk cId="2063989220" sldId="2147483656"/>
          </pc:sldLayoutMkLst>
          <pc:spChg chg="mod">
            <ac:chgData name="Kenneth van Surksum" userId="609b2486-922b-456b-aee5-63cec02f0873" providerId="ADAL" clId="{C6C6D5A9-8059-4EF5-9630-0FDBC0F5472C}" dt="2022-09-28T13:17:36.248" v="48" actId="6549"/>
            <ac:spMkLst>
              <pc:docMk/>
              <pc:sldMasterMk cId="3525050226" sldId="2147483648"/>
              <pc:sldLayoutMk cId="2063989220" sldId="2147483656"/>
              <ac:spMk id="2" creationId="{FC886F4C-0EC2-CB46-BC18-FFB99B313D4A}"/>
            </ac:spMkLst>
          </pc:spChg>
          <pc:spChg chg="mod">
            <ac:chgData name="Kenneth van Surksum" userId="609b2486-922b-456b-aee5-63cec02f0873" providerId="ADAL" clId="{C6C6D5A9-8059-4EF5-9630-0FDBC0F5472C}" dt="2022-09-28T13:17:44.290" v="49" actId="6549"/>
            <ac:spMkLst>
              <pc:docMk/>
              <pc:sldMasterMk cId="3525050226" sldId="2147483648"/>
              <pc:sldLayoutMk cId="2063989220" sldId="2147483656"/>
              <ac:spMk id="4" creationId="{9F3B448A-FB6A-BD4A-BDA5-DFAAB9845F11}"/>
            </ac:spMkLst>
          </pc:spChg>
          <pc:cxnChg chg="del">
            <ac:chgData name="Kenneth van Surksum" userId="609b2486-922b-456b-aee5-63cec02f0873" providerId="ADAL" clId="{C6C6D5A9-8059-4EF5-9630-0FDBC0F5472C}" dt="2022-09-28T13:39:27.714" v="125" actId="478"/>
            <ac:cxnSpMkLst>
              <pc:docMk/>
              <pc:sldMasterMk cId="3525050226" sldId="2147483648"/>
              <pc:sldLayoutMk cId="2063989220" sldId="2147483656"/>
              <ac:cxnSpMk id="7" creationId="{3490088F-6D94-2640-A92A-FCB35477207C}"/>
            </ac:cxnSpMkLst>
          </pc:cxnChg>
        </pc:sldLayoutChg>
        <pc:sldLayoutChg chg="delSp mod">
          <pc:chgData name="Kenneth van Surksum" userId="609b2486-922b-456b-aee5-63cec02f0873" providerId="ADAL" clId="{C6C6D5A9-8059-4EF5-9630-0FDBC0F5472C}" dt="2022-09-28T13:47:22.060" v="210" actId="478"/>
          <pc:sldLayoutMkLst>
            <pc:docMk/>
            <pc:sldMasterMk cId="3525050226" sldId="2147483648"/>
            <pc:sldLayoutMk cId="1258503217" sldId="2147483657"/>
          </pc:sldLayoutMkLst>
          <pc:spChg chg="del">
            <ac:chgData name="Kenneth van Surksum" userId="609b2486-922b-456b-aee5-63cec02f0873" providerId="ADAL" clId="{C6C6D5A9-8059-4EF5-9630-0FDBC0F5472C}" dt="2022-09-28T13:47:22.060" v="210" actId="478"/>
            <ac:spMkLst>
              <pc:docMk/>
              <pc:sldMasterMk cId="3525050226" sldId="2147483648"/>
              <pc:sldLayoutMk cId="1258503217" sldId="2147483657"/>
              <ac:spMk id="49" creationId="{00000000-0000-0000-0000-000000000000}"/>
            </ac:spMkLst>
          </pc:spChg>
          <pc:picChg chg="del">
            <ac:chgData name="Kenneth van Surksum" userId="609b2486-922b-456b-aee5-63cec02f0873" providerId="ADAL" clId="{C6C6D5A9-8059-4EF5-9630-0FDBC0F5472C}" dt="2022-09-28T13:17:50.860" v="51" actId="478"/>
            <ac:picMkLst>
              <pc:docMk/>
              <pc:sldMasterMk cId="3525050226" sldId="2147483648"/>
              <pc:sldLayoutMk cId="1258503217" sldId="2147483657"/>
              <ac:picMk id="11" creationId="{00000000-0000-0000-0000-000000000000}"/>
            </ac:picMkLst>
          </pc:picChg>
          <pc:picChg chg="del">
            <ac:chgData name="Kenneth van Surksum" userId="609b2486-922b-456b-aee5-63cec02f0873" providerId="ADAL" clId="{C6C6D5A9-8059-4EF5-9630-0FDBC0F5472C}" dt="2022-09-28T13:17:50.090" v="50" actId="478"/>
            <ac:picMkLst>
              <pc:docMk/>
              <pc:sldMasterMk cId="3525050226" sldId="2147483648"/>
              <pc:sldLayoutMk cId="1258503217" sldId="2147483657"/>
              <ac:picMk id="12" creationId="{8FCD4E9A-FA2A-4BD2-9A7A-736DBAF3EC7E}"/>
            </ac:picMkLst>
          </pc:picChg>
        </pc:sldLayoutChg>
        <pc:sldLayoutChg chg="delSp mod">
          <pc:chgData name="Kenneth van Surksum" userId="609b2486-922b-456b-aee5-63cec02f0873" providerId="ADAL" clId="{C6C6D5A9-8059-4EF5-9630-0FDBC0F5472C}" dt="2022-09-28T13:33:55.764" v="81" actId="478"/>
          <pc:sldLayoutMkLst>
            <pc:docMk/>
            <pc:sldMasterMk cId="3525050226" sldId="2147483648"/>
            <pc:sldLayoutMk cId="1844391194" sldId="2147483658"/>
          </pc:sldLayoutMkLst>
          <pc:cxnChg chg="del">
            <ac:chgData name="Kenneth van Surksum" userId="609b2486-922b-456b-aee5-63cec02f0873" providerId="ADAL" clId="{C6C6D5A9-8059-4EF5-9630-0FDBC0F5472C}" dt="2022-09-28T13:33:55.764" v="81" actId="478"/>
            <ac:cxnSpMkLst>
              <pc:docMk/>
              <pc:sldMasterMk cId="3525050226" sldId="2147483648"/>
              <pc:sldLayoutMk cId="1844391194" sldId="2147483658"/>
              <ac:cxnSpMk id="10" creationId="{DAD8FFCF-D7A1-4640-93AA-5B3361FAA22C}"/>
            </ac:cxnSpMkLst>
          </pc:cxnChg>
        </pc:sldLayoutChg>
        <pc:sldLayoutChg chg="delSp mod">
          <pc:chgData name="Kenneth van Surksum" userId="609b2486-922b-456b-aee5-63cec02f0873" providerId="ADAL" clId="{C6C6D5A9-8059-4EF5-9630-0FDBC0F5472C}" dt="2022-09-28T13:48:10.992" v="220" actId="478"/>
          <pc:sldLayoutMkLst>
            <pc:docMk/>
            <pc:sldMasterMk cId="3525050226" sldId="2147483648"/>
            <pc:sldLayoutMk cId="2518354421" sldId="2147483660"/>
          </pc:sldLayoutMkLst>
          <pc:spChg chg="del">
            <ac:chgData name="Kenneth van Surksum" userId="609b2486-922b-456b-aee5-63cec02f0873" providerId="ADAL" clId="{C6C6D5A9-8059-4EF5-9630-0FDBC0F5472C}" dt="2022-09-28T13:48:10.992" v="220" actId="478"/>
            <ac:spMkLst>
              <pc:docMk/>
              <pc:sldMasterMk cId="3525050226" sldId="2147483648"/>
              <pc:sldLayoutMk cId="2518354421" sldId="2147483660"/>
              <ac:spMk id="49" creationId="{00000000-0000-0000-0000-000000000000}"/>
            </ac:spMkLst>
          </pc:spChg>
          <pc:picChg chg="del">
            <ac:chgData name="Kenneth van Surksum" userId="609b2486-922b-456b-aee5-63cec02f0873" providerId="ADAL" clId="{C6C6D5A9-8059-4EF5-9630-0FDBC0F5472C}" dt="2022-09-28T13:18:00.263" v="53" actId="478"/>
            <ac:picMkLst>
              <pc:docMk/>
              <pc:sldMasterMk cId="3525050226" sldId="2147483648"/>
              <pc:sldLayoutMk cId="2518354421" sldId="2147483660"/>
              <ac:picMk id="31" creationId="{00000000-0000-0000-0000-000000000000}"/>
            </ac:picMkLst>
          </pc:picChg>
          <pc:picChg chg="del">
            <ac:chgData name="Kenneth van Surksum" userId="609b2486-922b-456b-aee5-63cec02f0873" providerId="ADAL" clId="{C6C6D5A9-8059-4EF5-9630-0FDBC0F5472C}" dt="2022-09-28T13:17:58.628" v="52" actId="478"/>
            <ac:picMkLst>
              <pc:docMk/>
              <pc:sldMasterMk cId="3525050226" sldId="2147483648"/>
              <pc:sldLayoutMk cId="2518354421" sldId="2147483660"/>
              <ac:picMk id="33" creationId="{C21894C7-680A-4F33-9B8A-C671D704EFB2}"/>
            </ac:picMkLst>
          </pc:picChg>
        </pc:sldLayoutChg>
        <pc:sldLayoutChg chg="delSp mod">
          <pc:chgData name="Kenneth van Surksum" userId="609b2486-922b-456b-aee5-63cec02f0873" providerId="ADAL" clId="{C6C6D5A9-8059-4EF5-9630-0FDBC0F5472C}" dt="2022-09-28T13:36:34.048" v="104" actId="478"/>
          <pc:sldLayoutMkLst>
            <pc:docMk/>
            <pc:sldMasterMk cId="3525050226" sldId="2147483648"/>
            <pc:sldLayoutMk cId="3967925272" sldId="2147483662"/>
          </pc:sldLayoutMkLst>
          <pc:spChg chg="del">
            <ac:chgData name="Kenneth van Surksum" userId="609b2486-922b-456b-aee5-63cec02f0873" providerId="ADAL" clId="{C6C6D5A9-8059-4EF5-9630-0FDBC0F5472C}" dt="2022-09-28T13:36:34.048" v="104" actId="478"/>
            <ac:spMkLst>
              <pc:docMk/>
              <pc:sldMasterMk cId="3525050226" sldId="2147483648"/>
              <pc:sldLayoutMk cId="3967925272" sldId="2147483662"/>
              <ac:spMk id="49" creationId="{00000000-0000-0000-0000-000000000000}"/>
            </ac:spMkLst>
          </pc:spChg>
          <pc:picChg chg="del">
            <ac:chgData name="Kenneth van Surksum" userId="609b2486-922b-456b-aee5-63cec02f0873" providerId="ADAL" clId="{C6C6D5A9-8059-4EF5-9630-0FDBC0F5472C}" dt="2022-09-28T13:18:05.578" v="54" actId="478"/>
            <ac:picMkLst>
              <pc:docMk/>
              <pc:sldMasterMk cId="3525050226" sldId="2147483648"/>
              <pc:sldLayoutMk cId="3967925272" sldId="2147483662"/>
              <ac:picMk id="12" creationId="{AB3EBC8E-4329-4B23-9516-1CCEDA8181CE}"/>
            </ac:picMkLst>
          </pc:picChg>
          <pc:picChg chg="del">
            <ac:chgData name="Kenneth van Surksum" userId="609b2486-922b-456b-aee5-63cec02f0873" providerId="ADAL" clId="{C6C6D5A9-8059-4EF5-9630-0FDBC0F5472C}" dt="2022-09-28T13:18:06.268" v="55" actId="478"/>
            <ac:picMkLst>
              <pc:docMk/>
              <pc:sldMasterMk cId="3525050226" sldId="2147483648"/>
              <pc:sldLayoutMk cId="3967925272" sldId="2147483662"/>
              <ac:picMk id="31" creationId="{00000000-0000-0000-0000-000000000000}"/>
            </ac:picMkLst>
          </pc:picChg>
        </pc:sldLayoutChg>
        <pc:sldLayoutChg chg="delSp mod">
          <pc:chgData name="Kenneth van Surksum" userId="609b2486-922b-456b-aee5-63cec02f0873" providerId="ADAL" clId="{C6C6D5A9-8059-4EF5-9630-0FDBC0F5472C}" dt="2022-09-28T13:18:10.956" v="56" actId="478"/>
          <pc:sldLayoutMkLst>
            <pc:docMk/>
            <pc:sldMasterMk cId="3525050226" sldId="2147483648"/>
            <pc:sldLayoutMk cId="536215893" sldId="2147483663"/>
          </pc:sldLayoutMkLst>
          <pc:picChg chg="del">
            <ac:chgData name="Kenneth van Surksum" userId="609b2486-922b-456b-aee5-63cec02f0873" providerId="ADAL" clId="{C6C6D5A9-8059-4EF5-9630-0FDBC0F5472C}" dt="2022-09-28T13:18:10.956" v="56" actId="478"/>
            <ac:picMkLst>
              <pc:docMk/>
              <pc:sldMasterMk cId="3525050226" sldId="2147483648"/>
              <pc:sldLayoutMk cId="536215893" sldId="2147483663"/>
              <ac:picMk id="4" creationId="{EAD81442-421C-448E-9BAF-8551BF78751C}"/>
            </ac:picMkLst>
          </pc:picChg>
        </pc:sldLayoutChg>
        <pc:sldLayoutChg chg="delSp mod">
          <pc:chgData name="Kenneth van Surksum" userId="609b2486-922b-456b-aee5-63cec02f0873" providerId="ADAL" clId="{C6C6D5A9-8059-4EF5-9630-0FDBC0F5472C}" dt="2022-09-28T13:40:37.724" v="129" actId="478"/>
          <pc:sldLayoutMkLst>
            <pc:docMk/>
            <pc:sldMasterMk cId="3525050226" sldId="2147483648"/>
            <pc:sldLayoutMk cId="274666768" sldId="2147483664"/>
          </pc:sldLayoutMkLst>
          <pc:cxnChg chg="del">
            <ac:chgData name="Kenneth van Surksum" userId="609b2486-922b-456b-aee5-63cec02f0873" providerId="ADAL" clId="{C6C6D5A9-8059-4EF5-9630-0FDBC0F5472C}" dt="2022-09-28T13:40:37.724" v="129" actId="478"/>
            <ac:cxnSpMkLst>
              <pc:docMk/>
              <pc:sldMasterMk cId="3525050226" sldId="2147483648"/>
              <pc:sldLayoutMk cId="274666768" sldId="2147483664"/>
              <ac:cxnSpMk id="11" creationId="{1C200932-799A-1A4A-AEDA-9E61E8C923EE}"/>
            </ac:cxnSpMkLst>
          </pc:cxn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901736-73C7-453B-8595-DCA5B5C15BD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E41F66E-EFA3-4912-AE62-1D4CCD95E61A}">
      <dgm:prSet/>
      <dgm:spPr/>
      <dgm:t>
        <a:bodyPr/>
        <a:lstStyle/>
        <a:p>
          <a:r>
            <a:rPr lang="nl-NL" dirty="0"/>
            <a:t>1 Personal Computer</a:t>
          </a:r>
          <a:endParaRPr lang="en-US" dirty="0"/>
        </a:p>
      </dgm:t>
    </dgm:pt>
    <dgm:pt modelId="{01EF5B2F-8D2C-42F1-91B1-3A902E209D60}" type="parTrans" cxnId="{85B3A4BE-3EF1-4B74-8C71-2D9FCE7DC56D}">
      <dgm:prSet/>
      <dgm:spPr/>
      <dgm:t>
        <a:bodyPr/>
        <a:lstStyle/>
        <a:p>
          <a:endParaRPr lang="en-US"/>
        </a:p>
      </dgm:t>
    </dgm:pt>
    <dgm:pt modelId="{A2023E12-E697-42D6-9000-DE5833880FEF}" type="sibTrans" cxnId="{85B3A4BE-3EF1-4B74-8C71-2D9FCE7DC56D}">
      <dgm:prSet/>
      <dgm:spPr/>
      <dgm:t>
        <a:bodyPr/>
        <a:lstStyle/>
        <a:p>
          <a:endParaRPr lang="en-US"/>
        </a:p>
      </dgm:t>
    </dgm:pt>
    <dgm:pt modelId="{EF4DCC74-74C0-40CD-9D03-EDE29C8BC0DC}">
      <dgm:prSet/>
      <dgm:spPr/>
      <dgm:t>
        <a:bodyPr/>
        <a:lstStyle/>
        <a:p>
          <a:r>
            <a:rPr lang="nl-NL" dirty="0"/>
            <a:t>Multiple Personal Computers</a:t>
          </a:r>
          <a:endParaRPr lang="en-US" dirty="0"/>
        </a:p>
      </dgm:t>
    </dgm:pt>
    <dgm:pt modelId="{0B4ECBF1-38B2-4380-8F42-6FD015373572}" type="parTrans" cxnId="{4DA406EF-8802-4245-B606-E4E114D3D0B6}">
      <dgm:prSet/>
      <dgm:spPr/>
      <dgm:t>
        <a:bodyPr/>
        <a:lstStyle/>
        <a:p>
          <a:endParaRPr lang="en-US"/>
        </a:p>
      </dgm:t>
    </dgm:pt>
    <dgm:pt modelId="{C6B4834C-815E-415A-86AA-5B8E13648756}" type="sibTrans" cxnId="{4DA406EF-8802-4245-B606-E4E114D3D0B6}">
      <dgm:prSet/>
      <dgm:spPr/>
      <dgm:t>
        <a:bodyPr/>
        <a:lstStyle/>
        <a:p>
          <a:endParaRPr lang="en-US"/>
        </a:p>
      </dgm:t>
    </dgm:pt>
    <dgm:pt modelId="{BD5AE85D-0DB3-4D9E-A7E8-DB5C18EECA8A}">
      <dgm:prSet/>
      <dgm:spPr/>
      <dgm:t>
        <a:bodyPr/>
        <a:lstStyle/>
        <a:p>
          <a:r>
            <a:rPr lang="nl-NL" dirty="0"/>
            <a:t>Network</a:t>
          </a:r>
          <a:endParaRPr lang="en-US" dirty="0"/>
        </a:p>
      </dgm:t>
    </dgm:pt>
    <dgm:pt modelId="{FA110B85-AE88-48C5-AAA9-04CA048510A1}" type="parTrans" cxnId="{F6607925-E0F4-4562-B6E8-2CB2ECBE1847}">
      <dgm:prSet/>
      <dgm:spPr/>
      <dgm:t>
        <a:bodyPr/>
        <a:lstStyle/>
        <a:p>
          <a:endParaRPr lang="en-US"/>
        </a:p>
      </dgm:t>
    </dgm:pt>
    <dgm:pt modelId="{4862A924-9615-4580-ADFF-C54B590EC008}" type="sibTrans" cxnId="{F6607925-E0F4-4562-B6E8-2CB2ECBE1847}">
      <dgm:prSet/>
      <dgm:spPr/>
      <dgm:t>
        <a:bodyPr/>
        <a:lstStyle/>
        <a:p>
          <a:endParaRPr lang="en-US"/>
        </a:p>
      </dgm:t>
    </dgm:pt>
    <dgm:pt modelId="{383998DD-B8A9-4626-973D-FBCC823CB0C2}">
      <dgm:prSet/>
      <dgm:spPr/>
      <dgm:t>
        <a:bodyPr/>
        <a:lstStyle/>
        <a:p>
          <a:r>
            <a:rPr lang="nl-NL" dirty="0"/>
            <a:t>Authentication</a:t>
          </a:r>
          <a:endParaRPr lang="en-US" dirty="0"/>
        </a:p>
      </dgm:t>
    </dgm:pt>
    <dgm:pt modelId="{EC7F69B8-2F31-4571-9031-9BB227B6FC88}" type="parTrans" cxnId="{AAC54F92-C88E-4612-A910-33C872C7C0D5}">
      <dgm:prSet/>
      <dgm:spPr/>
      <dgm:t>
        <a:bodyPr/>
        <a:lstStyle/>
        <a:p>
          <a:endParaRPr lang="en-US"/>
        </a:p>
      </dgm:t>
    </dgm:pt>
    <dgm:pt modelId="{CCB0D366-1665-45E2-8967-344E4143FAF0}" type="sibTrans" cxnId="{AAC54F92-C88E-4612-A910-33C872C7C0D5}">
      <dgm:prSet/>
      <dgm:spPr/>
      <dgm:t>
        <a:bodyPr/>
        <a:lstStyle/>
        <a:p>
          <a:endParaRPr lang="en-US"/>
        </a:p>
      </dgm:t>
    </dgm:pt>
    <dgm:pt modelId="{35A8ADB3-DBAF-457D-86D1-061734689D3D}">
      <dgm:prSet/>
      <dgm:spPr/>
      <dgm:t>
        <a:bodyPr/>
        <a:lstStyle/>
        <a:p>
          <a:r>
            <a:rPr lang="nl-NL" dirty="0"/>
            <a:t>Files are stored centrally on fileshares</a:t>
          </a:r>
          <a:endParaRPr lang="en-US" dirty="0"/>
        </a:p>
      </dgm:t>
    </dgm:pt>
    <dgm:pt modelId="{7CA21AFC-0C9F-4388-9D52-3F4B5DA53B3F}" type="parTrans" cxnId="{F87A12A9-F508-44E8-BD54-56B25A3C53F2}">
      <dgm:prSet/>
      <dgm:spPr/>
      <dgm:t>
        <a:bodyPr/>
        <a:lstStyle/>
        <a:p>
          <a:endParaRPr lang="en-US"/>
        </a:p>
      </dgm:t>
    </dgm:pt>
    <dgm:pt modelId="{B2129BF3-8E9C-40CB-BB50-939A195D5121}" type="sibTrans" cxnId="{F87A12A9-F508-44E8-BD54-56B25A3C53F2}">
      <dgm:prSet/>
      <dgm:spPr/>
      <dgm:t>
        <a:bodyPr/>
        <a:lstStyle/>
        <a:p>
          <a:endParaRPr lang="en-US"/>
        </a:p>
      </dgm:t>
    </dgm:pt>
    <dgm:pt modelId="{9A3A6637-6FE2-4B50-B1F6-CE05C09DA4CB}">
      <dgm:prSet/>
      <dgm:spPr/>
      <dgm:t>
        <a:bodyPr/>
        <a:lstStyle/>
        <a:p>
          <a:r>
            <a:rPr lang="nl-NL" dirty="0"/>
            <a:t>Printing using print servers</a:t>
          </a:r>
          <a:endParaRPr lang="en-US" dirty="0"/>
        </a:p>
      </dgm:t>
    </dgm:pt>
    <dgm:pt modelId="{8209AFE5-51DF-4F6B-9875-872E65746707}" type="parTrans" cxnId="{81394E7C-C3B3-402F-AFA8-0AEEC4DE140E}">
      <dgm:prSet/>
      <dgm:spPr/>
      <dgm:t>
        <a:bodyPr/>
        <a:lstStyle/>
        <a:p>
          <a:endParaRPr lang="en-US"/>
        </a:p>
      </dgm:t>
    </dgm:pt>
    <dgm:pt modelId="{6D593397-17D9-40BD-A6BF-27D17A439C28}" type="sibTrans" cxnId="{81394E7C-C3B3-402F-AFA8-0AEEC4DE140E}">
      <dgm:prSet/>
      <dgm:spPr/>
      <dgm:t>
        <a:bodyPr/>
        <a:lstStyle/>
        <a:p>
          <a:endParaRPr lang="en-US"/>
        </a:p>
      </dgm:t>
    </dgm:pt>
    <dgm:pt modelId="{C1583F0F-7A04-4043-AAB1-854938B43E6C}">
      <dgm:prSet/>
      <dgm:spPr/>
      <dgm:t>
        <a:bodyPr/>
        <a:lstStyle/>
        <a:p>
          <a:r>
            <a:rPr lang="nl-NL" dirty="0"/>
            <a:t>Client/Server applications</a:t>
          </a:r>
          <a:endParaRPr lang="en-US" dirty="0"/>
        </a:p>
      </dgm:t>
    </dgm:pt>
    <dgm:pt modelId="{012C5F08-0769-4F81-91ED-8669777A50DD}" type="parTrans" cxnId="{CC156673-4880-4FCA-97CF-BFE9339813F5}">
      <dgm:prSet/>
      <dgm:spPr/>
      <dgm:t>
        <a:bodyPr/>
        <a:lstStyle/>
        <a:p>
          <a:endParaRPr lang="en-US"/>
        </a:p>
      </dgm:t>
    </dgm:pt>
    <dgm:pt modelId="{8F61E8E7-1C5F-4D25-A995-9337F1DAA78F}" type="sibTrans" cxnId="{CC156673-4880-4FCA-97CF-BFE9339813F5}">
      <dgm:prSet/>
      <dgm:spPr/>
      <dgm:t>
        <a:bodyPr/>
        <a:lstStyle/>
        <a:p>
          <a:endParaRPr lang="en-US"/>
        </a:p>
      </dgm:t>
    </dgm:pt>
    <dgm:pt modelId="{6736C53B-2C39-4106-8C7C-FE7E5F96C401}">
      <dgm:prSet/>
      <dgm:spPr/>
      <dgm:t>
        <a:bodyPr/>
        <a:lstStyle/>
        <a:p>
          <a:r>
            <a:rPr lang="nl-NL" dirty="0"/>
            <a:t>Email/Internet</a:t>
          </a:r>
          <a:endParaRPr lang="en-US" dirty="0"/>
        </a:p>
      </dgm:t>
    </dgm:pt>
    <dgm:pt modelId="{29EA3749-F167-4F23-90A9-9E63B00C029A}" type="parTrans" cxnId="{A00B7BCB-2C57-44B3-A706-01CB0A13A370}">
      <dgm:prSet/>
      <dgm:spPr/>
      <dgm:t>
        <a:bodyPr/>
        <a:lstStyle/>
        <a:p>
          <a:endParaRPr lang="en-US"/>
        </a:p>
      </dgm:t>
    </dgm:pt>
    <dgm:pt modelId="{E63BD758-0FCC-4B89-A43B-5D4418AFC1F2}" type="sibTrans" cxnId="{A00B7BCB-2C57-44B3-A706-01CB0A13A370}">
      <dgm:prSet/>
      <dgm:spPr/>
      <dgm:t>
        <a:bodyPr/>
        <a:lstStyle/>
        <a:p>
          <a:endParaRPr lang="en-US"/>
        </a:p>
      </dgm:t>
    </dgm:pt>
    <dgm:pt modelId="{B7C72150-DA7E-4625-B08A-85E3D936F6E2}">
      <dgm:prSet/>
      <dgm:spPr/>
      <dgm:t>
        <a:bodyPr/>
        <a:lstStyle/>
        <a:p>
          <a:r>
            <a:rPr lang="nl-NL" dirty="0"/>
            <a:t>LAN extension (VPN)</a:t>
          </a:r>
          <a:endParaRPr lang="en-US" dirty="0"/>
        </a:p>
      </dgm:t>
    </dgm:pt>
    <dgm:pt modelId="{B1A9A829-E715-4BF1-B8E2-3C2144A3FA20}" type="parTrans" cxnId="{707ACA6E-C361-451B-9EC8-C15515F22B0B}">
      <dgm:prSet/>
      <dgm:spPr/>
      <dgm:t>
        <a:bodyPr/>
        <a:lstStyle/>
        <a:p>
          <a:endParaRPr lang="en-US"/>
        </a:p>
      </dgm:t>
    </dgm:pt>
    <dgm:pt modelId="{FAC7C395-6B5F-4B06-991E-0B91CD8ACB02}" type="sibTrans" cxnId="{707ACA6E-C361-451B-9EC8-C15515F22B0B}">
      <dgm:prSet/>
      <dgm:spPr/>
      <dgm:t>
        <a:bodyPr/>
        <a:lstStyle/>
        <a:p>
          <a:endParaRPr lang="en-US"/>
        </a:p>
      </dgm:t>
    </dgm:pt>
    <dgm:pt modelId="{8738B892-E558-48BF-9679-1CAD660557E6}">
      <dgm:prSet/>
      <dgm:spPr/>
      <dgm:t>
        <a:bodyPr/>
        <a:lstStyle/>
        <a:p>
          <a:r>
            <a:rPr lang="nl-NL" dirty="0"/>
            <a:t>Security by using Firewalls</a:t>
          </a:r>
          <a:endParaRPr lang="en-US" dirty="0"/>
        </a:p>
      </dgm:t>
    </dgm:pt>
    <dgm:pt modelId="{DC059F68-5B43-486A-8560-D64A1E21DE8A}" type="parTrans" cxnId="{94E5D5E6-C3BE-44B1-A946-2C65398031ED}">
      <dgm:prSet/>
      <dgm:spPr/>
      <dgm:t>
        <a:bodyPr/>
        <a:lstStyle/>
        <a:p>
          <a:endParaRPr lang="en-US"/>
        </a:p>
      </dgm:t>
    </dgm:pt>
    <dgm:pt modelId="{710B69EF-B784-4F89-A39A-0C2BA5E509F2}" type="sibTrans" cxnId="{94E5D5E6-C3BE-44B1-A946-2C65398031ED}">
      <dgm:prSet/>
      <dgm:spPr/>
      <dgm:t>
        <a:bodyPr/>
        <a:lstStyle/>
        <a:p>
          <a:endParaRPr lang="en-US"/>
        </a:p>
      </dgm:t>
    </dgm:pt>
    <dgm:pt modelId="{71D6B824-A698-432A-AE66-93F17430DC28}">
      <dgm:prSet/>
      <dgm:spPr/>
      <dgm:t>
        <a:bodyPr/>
        <a:lstStyle/>
        <a:p>
          <a:r>
            <a:rPr lang="en-US" dirty="0"/>
            <a:t>Management via LAN</a:t>
          </a:r>
        </a:p>
      </dgm:t>
    </dgm:pt>
    <dgm:pt modelId="{38DFF14E-143C-468A-896E-4112E57F37D2}" type="parTrans" cxnId="{35F7EB02-0F1C-4413-9AB0-78B3B23B52C4}">
      <dgm:prSet/>
      <dgm:spPr/>
      <dgm:t>
        <a:bodyPr/>
        <a:lstStyle/>
        <a:p>
          <a:endParaRPr lang="nl-NL"/>
        </a:p>
      </dgm:t>
    </dgm:pt>
    <dgm:pt modelId="{A2D7133A-C634-4205-80B0-751938E5B875}" type="sibTrans" cxnId="{35F7EB02-0F1C-4413-9AB0-78B3B23B52C4}">
      <dgm:prSet/>
      <dgm:spPr/>
      <dgm:t>
        <a:bodyPr/>
        <a:lstStyle/>
        <a:p>
          <a:endParaRPr lang="nl-NL"/>
        </a:p>
      </dgm:t>
    </dgm:pt>
    <dgm:pt modelId="{B6031C97-6249-4620-82A9-C69ACA2227E5}">
      <dgm:prSet/>
      <dgm:spPr/>
      <dgm:t>
        <a:bodyPr/>
        <a:lstStyle/>
        <a:p>
          <a:r>
            <a:rPr lang="en-US" dirty="0"/>
            <a:t>Internal collaboration, sending documents to each other via email/working of </a:t>
          </a:r>
          <a:r>
            <a:rPr lang="en-US" dirty="0" err="1"/>
            <a:t>fileshares</a:t>
          </a:r>
          <a:endParaRPr lang="en-US" dirty="0"/>
        </a:p>
      </dgm:t>
    </dgm:pt>
    <dgm:pt modelId="{82747CBD-BBF4-45E7-B993-B122702012AB}" type="parTrans" cxnId="{17C11BA4-78CD-4A63-BB71-AD31FAB7B124}">
      <dgm:prSet/>
      <dgm:spPr/>
      <dgm:t>
        <a:bodyPr/>
        <a:lstStyle/>
        <a:p>
          <a:endParaRPr lang="en-NL"/>
        </a:p>
      </dgm:t>
    </dgm:pt>
    <dgm:pt modelId="{4C258F7E-A99C-4DD4-9085-D8356AAC09FC}" type="sibTrans" cxnId="{17C11BA4-78CD-4A63-BB71-AD31FAB7B124}">
      <dgm:prSet/>
      <dgm:spPr/>
      <dgm:t>
        <a:bodyPr/>
        <a:lstStyle/>
        <a:p>
          <a:endParaRPr lang="en-NL"/>
        </a:p>
      </dgm:t>
    </dgm:pt>
    <dgm:pt modelId="{52D2703E-4D78-4C40-B62F-C1CA9CA2683C}" type="pres">
      <dgm:prSet presAssocID="{3E901736-73C7-453B-8595-DCA5B5C15BD4}" presName="linear" presStyleCnt="0">
        <dgm:presLayoutVars>
          <dgm:animLvl val="lvl"/>
          <dgm:resizeHandles val="exact"/>
        </dgm:presLayoutVars>
      </dgm:prSet>
      <dgm:spPr/>
    </dgm:pt>
    <dgm:pt modelId="{5D6734A0-22EA-4A71-9505-E7A344AC2328}" type="pres">
      <dgm:prSet presAssocID="{9E41F66E-EFA3-4912-AE62-1D4CCD95E61A}" presName="parentText" presStyleLbl="node1" presStyleIdx="0" presStyleCnt="12" custLinFactNeighborX="-51" custLinFactNeighborY="-93896">
        <dgm:presLayoutVars>
          <dgm:chMax val="0"/>
          <dgm:bulletEnabled val="1"/>
        </dgm:presLayoutVars>
      </dgm:prSet>
      <dgm:spPr/>
    </dgm:pt>
    <dgm:pt modelId="{CAFB24F1-553E-48EE-BA1F-ED7327E0E5D5}" type="pres">
      <dgm:prSet presAssocID="{A2023E12-E697-42D6-9000-DE5833880FEF}" presName="spacer" presStyleCnt="0"/>
      <dgm:spPr/>
    </dgm:pt>
    <dgm:pt modelId="{9609985F-1CE6-46D2-A0A1-5D9902194C8F}" type="pres">
      <dgm:prSet presAssocID="{EF4DCC74-74C0-40CD-9D03-EDE29C8BC0DC}" presName="parentText" presStyleLbl="node1" presStyleIdx="1" presStyleCnt="12">
        <dgm:presLayoutVars>
          <dgm:chMax val="0"/>
          <dgm:bulletEnabled val="1"/>
        </dgm:presLayoutVars>
      </dgm:prSet>
      <dgm:spPr/>
    </dgm:pt>
    <dgm:pt modelId="{D2C794D8-3FDF-45E8-877C-311F03F22E85}" type="pres">
      <dgm:prSet presAssocID="{C6B4834C-815E-415A-86AA-5B8E13648756}" presName="spacer" presStyleCnt="0"/>
      <dgm:spPr/>
    </dgm:pt>
    <dgm:pt modelId="{6BCE7418-07AF-41A2-80E3-7796ADB46445}" type="pres">
      <dgm:prSet presAssocID="{BD5AE85D-0DB3-4D9E-A7E8-DB5C18EECA8A}" presName="parentText" presStyleLbl="node1" presStyleIdx="2" presStyleCnt="12">
        <dgm:presLayoutVars>
          <dgm:chMax val="0"/>
          <dgm:bulletEnabled val="1"/>
        </dgm:presLayoutVars>
      </dgm:prSet>
      <dgm:spPr/>
    </dgm:pt>
    <dgm:pt modelId="{02F6AD7C-8D41-4D2F-BBC4-04E7EA2510D1}" type="pres">
      <dgm:prSet presAssocID="{4862A924-9615-4580-ADFF-C54B590EC008}" presName="spacer" presStyleCnt="0"/>
      <dgm:spPr/>
    </dgm:pt>
    <dgm:pt modelId="{E9CF432F-45C1-462D-9231-86A4E04BD02D}" type="pres">
      <dgm:prSet presAssocID="{383998DD-B8A9-4626-973D-FBCC823CB0C2}" presName="parentText" presStyleLbl="node1" presStyleIdx="3" presStyleCnt="12">
        <dgm:presLayoutVars>
          <dgm:chMax val="0"/>
          <dgm:bulletEnabled val="1"/>
        </dgm:presLayoutVars>
      </dgm:prSet>
      <dgm:spPr/>
    </dgm:pt>
    <dgm:pt modelId="{177C0901-A9CC-49DD-B8F0-1F42356F660D}" type="pres">
      <dgm:prSet presAssocID="{CCB0D366-1665-45E2-8967-344E4143FAF0}" presName="spacer" presStyleCnt="0"/>
      <dgm:spPr/>
    </dgm:pt>
    <dgm:pt modelId="{84EDA3BE-04F0-4E62-90C2-E3D286BAA94F}" type="pres">
      <dgm:prSet presAssocID="{71D6B824-A698-432A-AE66-93F17430DC28}" presName="parentText" presStyleLbl="node1" presStyleIdx="4" presStyleCnt="12">
        <dgm:presLayoutVars>
          <dgm:chMax val="0"/>
          <dgm:bulletEnabled val="1"/>
        </dgm:presLayoutVars>
      </dgm:prSet>
      <dgm:spPr/>
    </dgm:pt>
    <dgm:pt modelId="{D0A2B981-3EE1-42DE-A826-D40D4979DB62}" type="pres">
      <dgm:prSet presAssocID="{A2D7133A-C634-4205-80B0-751938E5B875}" presName="spacer" presStyleCnt="0"/>
      <dgm:spPr/>
    </dgm:pt>
    <dgm:pt modelId="{F20C7FB7-7417-4D2A-A77F-93EAD4C25EF7}" type="pres">
      <dgm:prSet presAssocID="{B6031C97-6249-4620-82A9-C69ACA2227E5}" presName="parentText" presStyleLbl="node1" presStyleIdx="5" presStyleCnt="12">
        <dgm:presLayoutVars>
          <dgm:chMax val="0"/>
          <dgm:bulletEnabled val="1"/>
        </dgm:presLayoutVars>
      </dgm:prSet>
      <dgm:spPr/>
    </dgm:pt>
    <dgm:pt modelId="{C31B448A-B244-4575-A692-DD9ABE04217B}" type="pres">
      <dgm:prSet presAssocID="{4C258F7E-A99C-4DD4-9085-D8356AAC09FC}" presName="spacer" presStyleCnt="0"/>
      <dgm:spPr/>
    </dgm:pt>
    <dgm:pt modelId="{1D5CD54B-2A2F-492C-92D3-5B7E8998ECB5}" type="pres">
      <dgm:prSet presAssocID="{35A8ADB3-DBAF-457D-86D1-061734689D3D}" presName="parentText" presStyleLbl="node1" presStyleIdx="6" presStyleCnt="12">
        <dgm:presLayoutVars>
          <dgm:chMax val="0"/>
          <dgm:bulletEnabled val="1"/>
        </dgm:presLayoutVars>
      </dgm:prSet>
      <dgm:spPr/>
    </dgm:pt>
    <dgm:pt modelId="{52359199-F164-4726-AB8D-6D933488E88B}" type="pres">
      <dgm:prSet presAssocID="{B2129BF3-8E9C-40CB-BB50-939A195D5121}" presName="spacer" presStyleCnt="0"/>
      <dgm:spPr/>
    </dgm:pt>
    <dgm:pt modelId="{096C8E0A-100F-45C2-B545-70AED8DC96B9}" type="pres">
      <dgm:prSet presAssocID="{9A3A6637-6FE2-4B50-B1F6-CE05C09DA4CB}" presName="parentText" presStyleLbl="node1" presStyleIdx="7" presStyleCnt="12">
        <dgm:presLayoutVars>
          <dgm:chMax val="0"/>
          <dgm:bulletEnabled val="1"/>
        </dgm:presLayoutVars>
      </dgm:prSet>
      <dgm:spPr/>
    </dgm:pt>
    <dgm:pt modelId="{056B05AB-AE6F-4D8A-B3D4-0C8DAE357AF8}" type="pres">
      <dgm:prSet presAssocID="{6D593397-17D9-40BD-A6BF-27D17A439C28}" presName="spacer" presStyleCnt="0"/>
      <dgm:spPr/>
    </dgm:pt>
    <dgm:pt modelId="{AAB11C76-CF26-42A2-A3C8-CC703B5714D3}" type="pres">
      <dgm:prSet presAssocID="{C1583F0F-7A04-4043-AAB1-854938B43E6C}" presName="parentText" presStyleLbl="node1" presStyleIdx="8" presStyleCnt="12">
        <dgm:presLayoutVars>
          <dgm:chMax val="0"/>
          <dgm:bulletEnabled val="1"/>
        </dgm:presLayoutVars>
      </dgm:prSet>
      <dgm:spPr/>
    </dgm:pt>
    <dgm:pt modelId="{8C978825-C5BB-4D38-AAB9-A24A119E2247}" type="pres">
      <dgm:prSet presAssocID="{8F61E8E7-1C5F-4D25-A995-9337F1DAA78F}" presName="spacer" presStyleCnt="0"/>
      <dgm:spPr/>
    </dgm:pt>
    <dgm:pt modelId="{6C273188-9CF8-4590-8C1E-2FA16820ABC0}" type="pres">
      <dgm:prSet presAssocID="{6736C53B-2C39-4106-8C7C-FE7E5F96C401}" presName="parentText" presStyleLbl="node1" presStyleIdx="9" presStyleCnt="12">
        <dgm:presLayoutVars>
          <dgm:chMax val="0"/>
          <dgm:bulletEnabled val="1"/>
        </dgm:presLayoutVars>
      </dgm:prSet>
      <dgm:spPr/>
    </dgm:pt>
    <dgm:pt modelId="{D69227DD-563D-4527-878C-DB238B60FCA6}" type="pres">
      <dgm:prSet presAssocID="{E63BD758-0FCC-4B89-A43B-5D4418AFC1F2}" presName="spacer" presStyleCnt="0"/>
      <dgm:spPr/>
    </dgm:pt>
    <dgm:pt modelId="{BB565320-67CA-4BDC-8901-3B3E906D02AA}" type="pres">
      <dgm:prSet presAssocID="{B7C72150-DA7E-4625-B08A-85E3D936F6E2}" presName="parentText" presStyleLbl="node1" presStyleIdx="10" presStyleCnt="12">
        <dgm:presLayoutVars>
          <dgm:chMax val="0"/>
          <dgm:bulletEnabled val="1"/>
        </dgm:presLayoutVars>
      </dgm:prSet>
      <dgm:spPr/>
    </dgm:pt>
    <dgm:pt modelId="{60B6DFB6-1238-4ECD-A85E-F85F8686D937}" type="pres">
      <dgm:prSet presAssocID="{FAC7C395-6B5F-4B06-991E-0B91CD8ACB02}" presName="spacer" presStyleCnt="0"/>
      <dgm:spPr/>
    </dgm:pt>
    <dgm:pt modelId="{EDC452B3-9D7F-4B68-8686-DDC3C123BC93}" type="pres">
      <dgm:prSet presAssocID="{8738B892-E558-48BF-9679-1CAD660557E6}" presName="parentText" presStyleLbl="node1" presStyleIdx="11" presStyleCnt="12">
        <dgm:presLayoutVars>
          <dgm:chMax val="0"/>
          <dgm:bulletEnabled val="1"/>
        </dgm:presLayoutVars>
      </dgm:prSet>
      <dgm:spPr/>
    </dgm:pt>
  </dgm:ptLst>
  <dgm:cxnLst>
    <dgm:cxn modelId="{35F7EB02-0F1C-4413-9AB0-78B3B23B52C4}" srcId="{3E901736-73C7-453B-8595-DCA5B5C15BD4}" destId="{71D6B824-A698-432A-AE66-93F17430DC28}" srcOrd="4" destOrd="0" parTransId="{38DFF14E-143C-468A-896E-4112E57F37D2}" sibTransId="{A2D7133A-C634-4205-80B0-751938E5B875}"/>
    <dgm:cxn modelId="{BC7F8A0E-9DD7-408B-AA13-4159FEDE8368}" type="presOf" srcId="{EF4DCC74-74C0-40CD-9D03-EDE29C8BC0DC}" destId="{9609985F-1CE6-46D2-A0A1-5D9902194C8F}" srcOrd="0" destOrd="0" presId="urn:microsoft.com/office/officeart/2005/8/layout/vList2"/>
    <dgm:cxn modelId="{CDFE6F1E-59D1-46D7-BF93-778ECD8C361E}" type="presOf" srcId="{8738B892-E558-48BF-9679-1CAD660557E6}" destId="{EDC452B3-9D7F-4B68-8686-DDC3C123BC93}" srcOrd="0" destOrd="0" presId="urn:microsoft.com/office/officeart/2005/8/layout/vList2"/>
    <dgm:cxn modelId="{F6607925-E0F4-4562-B6E8-2CB2ECBE1847}" srcId="{3E901736-73C7-453B-8595-DCA5B5C15BD4}" destId="{BD5AE85D-0DB3-4D9E-A7E8-DB5C18EECA8A}" srcOrd="2" destOrd="0" parTransId="{FA110B85-AE88-48C5-AAA9-04CA048510A1}" sibTransId="{4862A924-9615-4580-ADFF-C54B590EC008}"/>
    <dgm:cxn modelId="{71220633-544A-4CC1-BF25-1E908CE18F43}" type="presOf" srcId="{C1583F0F-7A04-4043-AAB1-854938B43E6C}" destId="{AAB11C76-CF26-42A2-A3C8-CC703B5714D3}" srcOrd="0" destOrd="0" presId="urn:microsoft.com/office/officeart/2005/8/layout/vList2"/>
    <dgm:cxn modelId="{77533C3B-12AE-4E14-B1A0-0829E6A0FACA}" type="presOf" srcId="{9E41F66E-EFA3-4912-AE62-1D4CCD95E61A}" destId="{5D6734A0-22EA-4A71-9505-E7A344AC2328}" srcOrd="0" destOrd="0" presId="urn:microsoft.com/office/officeart/2005/8/layout/vList2"/>
    <dgm:cxn modelId="{E2833561-2B1E-45E0-9DBF-6D63074EAD1B}" type="presOf" srcId="{9A3A6637-6FE2-4B50-B1F6-CE05C09DA4CB}" destId="{096C8E0A-100F-45C2-B545-70AED8DC96B9}" srcOrd="0" destOrd="0" presId="urn:microsoft.com/office/officeart/2005/8/layout/vList2"/>
    <dgm:cxn modelId="{707ACA6E-C361-451B-9EC8-C15515F22B0B}" srcId="{3E901736-73C7-453B-8595-DCA5B5C15BD4}" destId="{B7C72150-DA7E-4625-B08A-85E3D936F6E2}" srcOrd="10" destOrd="0" parTransId="{B1A9A829-E715-4BF1-B8E2-3C2144A3FA20}" sibTransId="{FAC7C395-6B5F-4B06-991E-0B91CD8ACB02}"/>
    <dgm:cxn modelId="{70AC9550-F6E5-4531-822B-01B15C71C017}" type="presOf" srcId="{3E901736-73C7-453B-8595-DCA5B5C15BD4}" destId="{52D2703E-4D78-4C40-B62F-C1CA9CA2683C}" srcOrd="0" destOrd="0" presId="urn:microsoft.com/office/officeart/2005/8/layout/vList2"/>
    <dgm:cxn modelId="{CC156673-4880-4FCA-97CF-BFE9339813F5}" srcId="{3E901736-73C7-453B-8595-DCA5B5C15BD4}" destId="{C1583F0F-7A04-4043-AAB1-854938B43E6C}" srcOrd="8" destOrd="0" parTransId="{012C5F08-0769-4F81-91ED-8669777A50DD}" sibTransId="{8F61E8E7-1C5F-4D25-A995-9337F1DAA78F}"/>
    <dgm:cxn modelId="{FB27B775-BDD1-4D26-9A8E-D63C547D0C36}" type="presOf" srcId="{383998DD-B8A9-4626-973D-FBCC823CB0C2}" destId="{E9CF432F-45C1-462D-9231-86A4E04BD02D}" srcOrd="0" destOrd="0" presId="urn:microsoft.com/office/officeart/2005/8/layout/vList2"/>
    <dgm:cxn modelId="{81394E7C-C3B3-402F-AFA8-0AEEC4DE140E}" srcId="{3E901736-73C7-453B-8595-DCA5B5C15BD4}" destId="{9A3A6637-6FE2-4B50-B1F6-CE05C09DA4CB}" srcOrd="7" destOrd="0" parTransId="{8209AFE5-51DF-4F6B-9875-872E65746707}" sibTransId="{6D593397-17D9-40BD-A6BF-27D17A439C28}"/>
    <dgm:cxn modelId="{367A8C80-E685-4CB9-8B55-D15896F79F67}" type="presOf" srcId="{35A8ADB3-DBAF-457D-86D1-061734689D3D}" destId="{1D5CD54B-2A2F-492C-92D3-5B7E8998ECB5}" srcOrd="0" destOrd="0" presId="urn:microsoft.com/office/officeart/2005/8/layout/vList2"/>
    <dgm:cxn modelId="{AB735090-AC27-4649-B384-791E3A83A402}" type="presOf" srcId="{71D6B824-A698-432A-AE66-93F17430DC28}" destId="{84EDA3BE-04F0-4E62-90C2-E3D286BAA94F}" srcOrd="0" destOrd="0" presId="urn:microsoft.com/office/officeart/2005/8/layout/vList2"/>
    <dgm:cxn modelId="{AAC54F92-C88E-4612-A910-33C872C7C0D5}" srcId="{3E901736-73C7-453B-8595-DCA5B5C15BD4}" destId="{383998DD-B8A9-4626-973D-FBCC823CB0C2}" srcOrd="3" destOrd="0" parTransId="{EC7F69B8-2F31-4571-9031-9BB227B6FC88}" sibTransId="{CCB0D366-1665-45E2-8967-344E4143FAF0}"/>
    <dgm:cxn modelId="{17C11BA4-78CD-4A63-BB71-AD31FAB7B124}" srcId="{3E901736-73C7-453B-8595-DCA5B5C15BD4}" destId="{B6031C97-6249-4620-82A9-C69ACA2227E5}" srcOrd="5" destOrd="0" parTransId="{82747CBD-BBF4-45E7-B993-B122702012AB}" sibTransId="{4C258F7E-A99C-4DD4-9085-D8356AAC09FC}"/>
    <dgm:cxn modelId="{F87A12A9-F508-44E8-BD54-56B25A3C53F2}" srcId="{3E901736-73C7-453B-8595-DCA5B5C15BD4}" destId="{35A8ADB3-DBAF-457D-86D1-061734689D3D}" srcOrd="6" destOrd="0" parTransId="{7CA21AFC-0C9F-4388-9D52-3F4B5DA53B3F}" sibTransId="{B2129BF3-8E9C-40CB-BB50-939A195D5121}"/>
    <dgm:cxn modelId="{D3E443B1-296E-4C67-9A9A-1718025DC9FC}" type="presOf" srcId="{BD5AE85D-0DB3-4D9E-A7E8-DB5C18EECA8A}" destId="{6BCE7418-07AF-41A2-80E3-7796ADB46445}" srcOrd="0" destOrd="0" presId="urn:microsoft.com/office/officeart/2005/8/layout/vList2"/>
    <dgm:cxn modelId="{2B1FD8B9-8C0C-4036-AAC6-4F80CFAA255E}" type="presOf" srcId="{B6031C97-6249-4620-82A9-C69ACA2227E5}" destId="{F20C7FB7-7417-4D2A-A77F-93EAD4C25EF7}" srcOrd="0" destOrd="0" presId="urn:microsoft.com/office/officeart/2005/8/layout/vList2"/>
    <dgm:cxn modelId="{85B3A4BE-3EF1-4B74-8C71-2D9FCE7DC56D}" srcId="{3E901736-73C7-453B-8595-DCA5B5C15BD4}" destId="{9E41F66E-EFA3-4912-AE62-1D4CCD95E61A}" srcOrd="0" destOrd="0" parTransId="{01EF5B2F-8D2C-42F1-91B1-3A902E209D60}" sibTransId="{A2023E12-E697-42D6-9000-DE5833880FEF}"/>
    <dgm:cxn modelId="{A00B7BCB-2C57-44B3-A706-01CB0A13A370}" srcId="{3E901736-73C7-453B-8595-DCA5B5C15BD4}" destId="{6736C53B-2C39-4106-8C7C-FE7E5F96C401}" srcOrd="9" destOrd="0" parTransId="{29EA3749-F167-4F23-90A9-9E63B00C029A}" sibTransId="{E63BD758-0FCC-4B89-A43B-5D4418AFC1F2}"/>
    <dgm:cxn modelId="{DDB3E7D9-132D-4E71-B646-E3B36BF9F3E1}" type="presOf" srcId="{6736C53B-2C39-4106-8C7C-FE7E5F96C401}" destId="{6C273188-9CF8-4590-8C1E-2FA16820ABC0}" srcOrd="0" destOrd="0" presId="urn:microsoft.com/office/officeart/2005/8/layout/vList2"/>
    <dgm:cxn modelId="{94E5D5E6-C3BE-44B1-A946-2C65398031ED}" srcId="{3E901736-73C7-453B-8595-DCA5B5C15BD4}" destId="{8738B892-E558-48BF-9679-1CAD660557E6}" srcOrd="11" destOrd="0" parTransId="{DC059F68-5B43-486A-8560-D64A1E21DE8A}" sibTransId="{710B69EF-B784-4F89-A39A-0C2BA5E509F2}"/>
    <dgm:cxn modelId="{734589EB-B0DA-41CA-BF9A-D23280B6766A}" type="presOf" srcId="{B7C72150-DA7E-4625-B08A-85E3D936F6E2}" destId="{BB565320-67CA-4BDC-8901-3B3E906D02AA}" srcOrd="0" destOrd="0" presId="urn:microsoft.com/office/officeart/2005/8/layout/vList2"/>
    <dgm:cxn modelId="{4DA406EF-8802-4245-B606-E4E114D3D0B6}" srcId="{3E901736-73C7-453B-8595-DCA5B5C15BD4}" destId="{EF4DCC74-74C0-40CD-9D03-EDE29C8BC0DC}" srcOrd="1" destOrd="0" parTransId="{0B4ECBF1-38B2-4380-8F42-6FD015373572}" sibTransId="{C6B4834C-815E-415A-86AA-5B8E13648756}"/>
    <dgm:cxn modelId="{41AC33BB-E92D-4522-AA80-D1FD1E7BC3A9}" type="presParOf" srcId="{52D2703E-4D78-4C40-B62F-C1CA9CA2683C}" destId="{5D6734A0-22EA-4A71-9505-E7A344AC2328}" srcOrd="0" destOrd="0" presId="urn:microsoft.com/office/officeart/2005/8/layout/vList2"/>
    <dgm:cxn modelId="{FB6F132E-798A-4AC1-856B-6F69A17F3C93}" type="presParOf" srcId="{52D2703E-4D78-4C40-B62F-C1CA9CA2683C}" destId="{CAFB24F1-553E-48EE-BA1F-ED7327E0E5D5}" srcOrd="1" destOrd="0" presId="urn:microsoft.com/office/officeart/2005/8/layout/vList2"/>
    <dgm:cxn modelId="{A72A8A43-E3EF-469C-8615-C7EE0ADD5689}" type="presParOf" srcId="{52D2703E-4D78-4C40-B62F-C1CA9CA2683C}" destId="{9609985F-1CE6-46D2-A0A1-5D9902194C8F}" srcOrd="2" destOrd="0" presId="urn:microsoft.com/office/officeart/2005/8/layout/vList2"/>
    <dgm:cxn modelId="{B82EB45A-9698-4949-A894-ECF3F1D8829F}" type="presParOf" srcId="{52D2703E-4D78-4C40-B62F-C1CA9CA2683C}" destId="{D2C794D8-3FDF-45E8-877C-311F03F22E85}" srcOrd="3" destOrd="0" presId="urn:microsoft.com/office/officeart/2005/8/layout/vList2"/>
    <dgm:cxn modelId="{BA61FD77-B7F7-4F71-886B-E49D25504F7C}" type="presParOf" srcId="{52D2703E-4D78-4C40-B62F-C1CA9CA2683C}" destId="{6BCE7418-07AF-41A2-80E3-7796ADB46445}" srcOrd="4" destOrd="0" presId="urn:microsoft.com/office/officeart/2005/8/layout/vList2"/>
    <dgm:cxn modelId="{2FB82AE7-C23E-4131-B588-2967D1150852}" type="presParOf" srcId="{52D2703E-4D78-4C40-B62F-C1CA9CA2683C}" destId="{02F6AD7C-8D41-4D2F-BBC4-04E7EA2510D1}" srcOrd="5" destOrd="0" presId="urn:microsoft.com/office/officeart/2005/8/layout/vList2"/>
    <dgm:cxn modelId="{C5025DFE-5A8F-4F1F-B563-D6100D609CBE}" type="presParOf" srcId="{52D2703E-4D78-4C40-B62F-C1CA9CA2683C}" destId="{E9CF432F-45C1-462D-9231-86A4E04BD02D}" srcOrd="6" destOrd="0" presId="urn:microsoft.com/office/officeart/2005/8/layout/vList2"/>
    <dgm:cxn modelId="{04FE78C5-FECC-43AA-A691-705BE4E8CB2E}" type="presParOf" srcId="{52D2703E-4D78-4C40-B62F-C1CA9CA2683C}" destId="{177C0901-A9CC-49DD-B8F0-1F42356F660D}" srcOrd="7" destOrd="0" presId="urn:microsoft.com/office/officeart/2005/8/layout/vList2"/>
    <dgm:cxn modelId="{1138F390-101F-48C2-AEE5-5A8E454DBD35}" type="presParOf" srcId="{52D2703E-4D78-4C40-B62F-C1CA9CA2683C}" destId="{84EDA3BE-04F0-4E62-90C2-E3D286BAA94F}" srcOrd="8" destOrd="0" presId="urn:microsoft.com/office/officeart/2005/8/layout/vList2"/>
    <dgm:cxn modelId="{DC8149FF-DAB3-4E3C-BDD1-76793A808AC5}" type="presParOf" srcId="{52D2703E-4D78-4C40-B62F-C1CA9CA2683C}" destId="{D0A2B981-3EE1-42DE-A826-D40D4979DB62}" srcOrd="9" destOrd="0" presId="urn:microsoft.com/office/officeart/2005/8/layout/vList2"/>
    <dgm:cxn modelId="{50EBF525-5F9E-4DD1-9661-28616B36A763}" type="presParOf" srcId="{52D2703E-4D78-4C40-B62F-C1CA9CA2683C}" destId="{F20C7FB7-7417-4D2A-A77F-93EAD4C25EF7}" srcOrd="10" destOrd="0" presId="urn:microsoft.com/office/officeart/2005/8/layout/vList2"/>
    <dgm:cxn modelId="{48346B7E-83BA-45DE-B718-129D52306095}" type="presParOf" srcId="{52D2703E-4D78-4C40-B62F-C1CA9CA2683C}" destId="{C31B448A-B244-4575-A692-DD9ABE04217B}" srcOrd="11" destOrd="0" presId="urn:microsoft.com/office/officeart/2005/8/layout/vList2"/>
    <dgm:cxn modelId="{C49E204F-6A71-4DCE-B928-EECA1626E35C}" type="presParOf" srcId="{52D2703E-4D78-4C40-B62F-C1CA9CA2683C}" destId="{1D5CD54B-2A2F-492C-92D3-5B7E8998ECB5}" srcOrd="12" destOrd="0" presId="urn:microsoft.com/office/officeart/2005/8/layout/vList2"/>
    <dgm:cxn modelId="{A9AC99AA-BC50-438A-B791-436870082A83}" type="presParOf" srcId="{52D2703E-4D78-4C40-B62F-C1CA9CA2683C}" destId="{52359199-F164-4726-AB8D-6D933488E88B}" srcOrd="13" destOrd="0" presId="urn:microsoft.com/office/officeart/2005/8/layout/vList2"/>
    <dgm:cxn modelId="{EC98D5DF-99B5-4CCE-9C85-D43AD1007808}" type="presParOf" srcId="{52D2703E-4D78-4C40-B62F-C1CA9CA2683C}" destId="{096C8E0A-100F-45C2-B545-70AED8DC96B9}" srcOrd="14" destOrd="0" presId="urn:microsoft.com/office/officeart/2005/8/layout/vList2"/>
    <dgm:cxn modelId="{78B2B68B-3979-4A27-8EBB-EA4C53CA58B9}" type="presParOf" srcId="{52D2703E-4D78-4C40-B62F-C1CA9CA2683C}" destId="{056B05AB-AE6F-4D8A-B3D4-0C8DAE357AF8}" srcOrd="15" destOrd="0" presId="urn:microsoft.com/office/officeart/2005/8/layout/vList2"/>
    <dgm:cxn modelId="{5C4CFB40-71A0-4A6C-B390-BF96043529B1}" type="presParOf" srcId="{52D2703E-4D78-4C40-B62F-C1CA9CA2683C}" destId="{AAB11C76-CF26-42A2-A3C8-CC703B5714D3}" srcOrd="16" destOrd="0" presId="urn:microsoft.com/office/officeart/2005/8/layout/vList2"/>
    <dgm:cxn modelId="{B456EA8D-200C-4E90-B747-AA762AAD88F1}" type="presParOf" srcId="{52D2703E-4D78-4C40-B62F-C1CA9CA2683C}" destId="{8C978825-C5BB-4D38-AAB9-A24A119E2247}" srcOrd="17" destOrd="0" presId="urn:microsoft.com/office/officeart/2005/8/layout/vList2"/>
    <dgm:cxn modelId="{F0672354-D98F-4485-8950-F7CD0318FE77}" type="presParOf" srcId="{52D2703E-4D78-4C40-B62F-C1CA9CA2683C}" destId="{6C273188-9CF8-4590-8C1E-2FA16820ABC0}" srcOrd="18" destOrd="0" presId="urn:microsoft.com/office/officeart/2005/8/layout/vList2"/>
    <dgm:cxn modelId="{48B929D9-ADC9-471C-B2EE-CB20F0870B51}" type="presParOf" srcId="{52D2703E-4D78-4C40-B62F-C1CA9CA2683C}" destId="{D69227DD-563D-4527-878C-DB238B60FCA6}" srcOrd="19" destOrd="0" presId="urn:microsoft.com/office/officeart/2005/8/layout/vList2"/>
    <dgm:cxn modelId="{C3F54552-8F51-4D9D-A65D-03E8478EC853}" type="presParOf" srcId="{52D2703E-4D78-4C40-B62F-C1CA9CA2683C}" destId="{BB565320-67CA-4BDC-8901-3B3E906D02AA}" srcOrd="20" destOrd="0" presId="urn:microsoft.com/office/officeart/2005/8/layout/vList2"/>
    <dgm:cxn modelId="{3B48EE71-76D9-445B-A39C-B08874F57DDA}" type="presParOf" srcId="{52D2703E-4D78-4C40-B62F-C1CA9CA2683C}" destId="{60B6DFB6-1238-4ECD-A85E-F85F8686D937}" srcOrd="21" destOrd="0" presId="urn:microsoft.com/office/officeart/2005/8/layout/vList2"/>
    <dgm:cxn modelId="{B5E24557-4AD8-4987-86ED-5F5BCC27A7AD}" type="presParOf" srcId="{52D2703E-4D78-4C40-B62F-C1CA9CA2683C}" destId="{EDC452B3-9D7F-4B68-8686-DDC3C123BC93}" srcOrd="2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36D613-4043-4A0D-A65B-869DB2AAAD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22BF047-CFC0-4293-BE73-CA010D15701A}">
      <dgm:prSet/>
      <dgm:spPr/>
      <dgm:t>
        <a:bodyPr/>
        <a:lstStyle/>
        <a:p>
          <a:r>
            <a:rPr lang="nl-NL" dirty="0"/>
            <a:t>Work anywhere at any time</a:t>
          </a:r>
          <a:endParaRPr lang="en-US" dirty="0"/>
        </a:p>
      </dgm:t>
    </dgm:pt>
    <dgm:pt modelId="{C554C664-ECBC-4B49-8E43-52F49ABF17A4}" type="parTrans" cxnId="{262F5664-F03F-4D24-A0DC-D765EDB27F5A}">
      <dgm:prSet/>
      <dgm:spPr/>
      <dgm:t>
        <a:bodyPr/>
        <a:lstStyle/>
        <a:p>
          <a:endParaRPr lang="en-US"/>
        </a:p>
      </dgm:t>
    </dgm:pt>
    <dgm:pt modelId="{C0805B56-B383-4A5B-94CE-96C161715FFE}" type="sibTrans" cxnId="{262F5664-F03F-4D24-A0DC-D765EDB27F5A}">
      <dgm:prSet/>
      <dgm:spPr/>
      <dgm:t>
        <a:bodyPr/>
        <a:lstStyle/>
        <a:p>
          <a:endParaRPr lang="en-US"/>
        </a:p>
      </dgm:t>
    </dgm:pt>
    <dgm:pt modelId="{56B44697-765A-4C76-B1D0-9B0890768D73}">
      <dgm:prSet/>
      <dgm:spPr/>
      <dgm:t>
        <a:bodyPr/>
        <a:lstStyle/>
        <a:p>
          <a:r>
            <a:rPr lang="nl-NL" dirty="0"/>
            <a:t>Divers set of Workplaces (Laptops, Desktops, Mobile)</a:t>
          </a:r>
          <a:endParaRPr lang="en-US" dirty="0"/>
        </a:p>
      </dgm:t>
    </dgm:pt>
    <dgm:pt modelId="{7ADBB84D-9FCF-4A7D-A26D-DABC8886BF4C}" type="parTrans" cxnId="{5C74F666-FC50-480F-BB1D-A09AAFA17C44}">
      <dgm:prSet/>
      <dgm:spPr/>
      <dgm:t>
        <a:bodyPr/>
        <a:lstStyle/>
        <a:p>
          <a:endParaRPr lang="en-US"/>
        </a:p>
      </dgm:t>
    </dgm:pt>
    <dgm:pt modelId="{CF751AC9-0B0B-4A52-A9B1-B11C6CB8E7BE}" type="sibTrans" cxnId="{5C74F666-FC50-480F-BB1D-A09AAFA17C44}">
      <dgm:prSet/>
      <dgm:spPr/>
      <dgm:t>
        <a:bodyPr/>
        <a:lstStyle/>
        <a:p>
          <a:endParaRPr lang="en-US"/>
        </a:p>
      </dgm:t>
    </dgm:pt>
    <dgm:pt modelId="{CC884DBD-FE81-41E3-A043-0C10D962B7CF}">
      <dgm:prSet/>
      <dgm:spPr/>
      <dgm:t>
        <a:bodyPr/>
        <a:lstStyle/>
        <a:p>
          <a:r>
            <a:rPr lang="nl-NL" dirty="0"/>
            <a:t>High usage of SaaS offerings (Office 365, Salesforce, Dynamics)</a:t>
          </a:r>
          <a:endParaRPr lang="en-US" dirty="0"/>
        </a:p>
      </dgm:t>
    </dgm:pt>
    <dgm:pt modelId="{25495084-7E5C-453F-B2BB-C43777CAAEFE}" type="parTrans" cxnId="{97E39CA4-7D73-4098-A376-27FD9C5658DB}">
      <dgm:prSet/>
      <dgm:spPr/>
      <dgm:t>
        <a:bodyPr/>
        <a:lstStyle/>
        <a:p>
          <a:endParaRPr lang="en-US"/>
        </a:p>
      </dgm:t>
    </dgm:pt>
    <dgm:pt modelId="{E35DB0EB-3BAD-4644-9852-AB35C663E396}" type="sibTrans" cxnId="{97E39CA4-7D73-4098-A376-27FD9C5658DB}">
      <dgm:prSet/>
      <dgm:spPr/>
      <dgm:t>
        <a:bodyPr/>
        <a:lstStyle/>
        <a:p>
          <a:endParaRPr lang="en-US"/>
        </a:p>
      </dgm:t>
    </dgm:pt>
    <dgm:pt modelId="{C89BE3DC-674D-4ABC-A866-670CEA210EE4}">
      <dgm:prSet/>
      <dgm:spPr/>
      <dgm:t>
        <a:bodyPr/>
        <a:lstStyle/>
        <a:p>
          <a:r>
            <a:rPr lang="nl-NL" dirty="0"/>
            <a:t>Company data stored in the cloud</a:t>
          </a:r>
          <a:endParaRPr lang="en-US" dirty="0"/>
        </a:p>
      </dgm:t>
    </dgm:pt>
    <dgm:pt modelId="{0222D4A2-CBCB-4AF6-B325-0FAB4BEA0F0D}" type="parTrans" cxnId="{4A5B0691-A4EE-4513-874E-F87B9C725A15}">
      <dgm:prSet/>
      <dgm:spPr/>
      <dgm:t>
        <a:bodyPr/>
        <a:lstStyle/>
        <a:p>
          <a:endParaRPr lang="en-US"/>
        </a:p>
      </dgm:t>
    </dgm:pt>
    <dgm:pt modelId="{729A1EA4-55E4-4002-A03D-1D6D83E218BC}" type="sibTrans" cxnId="{4A5B0691-A4EE-4513-874E-F87B9C725A15}">
      <dgm:prSet/>
      <dgm:spPr/>
      <dgm:t>
        <a:bodyPr/>
        <a:lstStyle/>
        <a:p>
          <a:endParaRPr lang="en-US"/>
        </a:p>
      </dgm:t>
    </dgm:pt>
    <dgm:pt modelId="{740E33AD-E990-492B-97C7-43C651E5AE10}">
      <dgm:prSet/>
      <dgm:spPr/>
      <dgm:t>
        <a:bodyPr/>
        <a:lstStyle/>
        <a:p>
          <a:r>
            <a:rPr lang="nl-NL" dirty="0"/>
            <a:t>Less need to print</a:t>
          </a:r>
          <a:endParaRPr lang="en-US" dirty="0"/>
        </a:p>
      </dgm:t>
    </dgm:pt>
    <dgm:pt modelId="{08BBB1BA-E45C-4379-8000-F3EEEABF1D61}" type="parTrans" cxnId="{2BA7F9D1-5917-425B-9551-D982115B2B07}">
      <dgm:prSet/>
      <dgm:spPr/>
      <dgm:t>
        <a:bodyPr/>
        <a:lstStyle/>
        <a:p>
          <a:endParaRPr lang="en-US"/>
        </a:p>
      </dgm:t>
    </dgm:pt>
    <dgm:pt modelId="{D1C4A9A0-F5ED-4C27-9779-084FB3F98016}" type="sibTrans" cxnId="{2BA7F9D1-5917-425B-9551-D982115B2B07}">
      <dgm:prSet/>
      <dgm:spPr/>
      <dgm:t>
        <a:bodyPr/>
        <a:lstStyle/>
        <a:p>
          <a:endParaRPr lang="en-US"/>
        </a:p>
      </dgm:t>
    </dgm:pt>
    <dgm:pt modelId="{B5CA410F-E3E1-4F12-999A-7C4BB05ECE47}">
      <dgm:prSet/>
      <dgm:spPr/>
      <dgm:t>
        <a:bodyPr/>
        <a:lstStyle/>
        <a:p>
          <a:r>
            <a:rPr lang="nl-NL" dirty="0"/>
            <a:t>Safety provided by the identity</a:t>
          </a:r>
          <a:endParaRPr lang="en-US" dirty="0"/>
        </a:p>
      </dgm:t>
    </dgm:pt>
    <dgm:pt modelId="{F8F769FF-D7A9-417D-B34F-0A6FDDDF95B7}" type="parTrans" cxnId="{BA49A73F-61F6-4B6F-94CC-3140CA179B99}">
      <dgm:prSet/>
      <dgm:spPr/>
      <dgm:t>
        <a:bodyPr/>
        <a:lstStyle/>
        <a:p>
          <a:endParaRPr lang="en-US"/>
        </a:p>
      </dgm:t>
    </dgm:pt>
    <dgm:pt modelId="{527216EB-1232-4B0D-8A6F-99A7F6E923C6}" type="sibTrans" cxnId="{BA49A73F-61F6-4B6F-94CC-3140CA179B99}">
      <dgm:prSet/>
      <dgm:spPr/>
      <dgm:t>
        <a:bodyPr/>
        <a:lstStyle/>
        <a:p>
          <a:endParaRPr lang="en-US"/>
        </a:p>
      </dgm:t>
    </dgm:pt>
    <dgm:pt modelId="{3C73B528-71E9-46DB-84BF-21937988BCAF}">
      <dgm:prSet/>
      <dgm:spPr/>
      <dgm:t>
        <a:bodyPr/>
        <a:lstStyle/>
        <a:p>
          <a:r>
            <a:rPr lang="en-US" dirty="0"/>
            <a:t>Managed from the Internet</a:t>
          </a:r>
        </a:p>
      </dgm:t>
    </dgm:pt>
    <dgm:pt modelId="{36498D56-9DB6-4400-ADEB-F9313F8FC0DC}" type="parTrans" cxnId="{3F854BCF-1D0D-4493-ABF5-A2DD72EBF051}">
      <dgm:prSet/>
      <dgm:spPr/>
      <dgm:t>
        <a:bodyPr/>
        <a:lstStyle/>
        <a:p>
          <a:endParaRPr lang="en-NL"/>
        </a:p>
      </dgm:t>
    </dgm:pt>
    <dgm:pt modelId="{E49A5FCD-B3D4-41A3-BB19-4CFB7E8ABD69}" type="sibTrans" cxnId="{3F854BCF-1D0D-4493-ABF5-A2DD72EBF051}">
      <dgm:prSet/>
      <dgm:spPr/>
      <dgm:t>
        <a:bodyPr/>
        <a:lstStyle/>
        <a:p>
          <a:endParaRPr lang="en-NL"/>
        </a:p>
      </dgm:t>
    </dgm:pt>
    <dgm:pt modelId="{D1C56F53-B448-46EF-B7D0-124D53F96E5C}">
      <dgm:prSet/>
      <dgm:spPr/>
      <dgm:t>
        <a:bodyPr/>
        <a:lstStyle/>
        <a:p>
          <a:r>
            <a:rPr lang="en-US" dirty="0"/>
            <a:t>Internal &amp; external collaboration in a central location</a:t>
          </a:r>
        </a:p>
      </dgm:t>
    </dgm:pt>
    <dgm:pt modelId="{B35AEA65-C6EB-44D2-9EDD-80A5B3195F11}" type="parTrans" cxnId="{A61BE76D-CFB1-48A0-8AE2-820BF26F21C2}">
      <dgm:prSet/>
      <dgm:spPr/>
      <dgm:t>
        <a:bodyPr/>
        <a:lstStyle/>
        <a:p>
          <a:endParaRPr lang="en-NL"/>
        </a:p>
      </dgm:t>
    </dgm:pt>
    <dgm:pt modelId="{A3DF723F-FB9B-4EC5-9593-592C4E674FEF}" type="sibTrans" cxnId="{A61BE76D-CFB1-48A0-8AE2-820BF26F21C2}">
      <dgm:prSet/>
      <dgm:spPr/>
      <dgm:t>
        <a:bodyPr/>
        <a:lstStyle/>
        <a:p>
          <a:endParaRPr lang="en-NL"/>
        </a:p>
      </dgm:t>
    </dgm:pt>
    <dgm:pt modelId="{58FE31C3-3E0C-4238-B84F-EFE73365B3E3}" type="pres">
      <dgm:prSet presAssocID="{3036D613-4043-4A0D-A65B-869DB2AAAD5B}" presName="linear" presStyleCnt="0">
        <dgm:presLayoutVars>
          <dgm:animLvl val="lvl"/>
          <dgm:resizeHandles val="exact"/>
        </dgm:presLayoutVars>
      </dgm:prSet>
      <dgm:spPr/>
    </dgm:pt>
    <dgm:pt modelId="{F63253F7-12E4-4C7D-A9C6-CB3F0E29D888}" type="pres">
      <dgm:prSet presAssocID="{122BF047-CFC0-4293-BE73-CA010D15701A}" presName="parentText" presStyleLbl="node1" presStyleIdx="0" presStyleCnt="8">
        <dgm:presLayoutVars>
          <dgm:chMax val="0"/>
          <dgm:bulletEnabled val="1"/>
        </dgm:presLayoutVars>
      </dgm:prSet>
      <dgm:spPr/>
    </dgm:pt>
    <dgm:pt modelId="{84512F19-904E-4432-B203-D5E7D5B236AC}" type="pres">
      <dgm:prSet presAssocID="{C0805B56-B383-4A5B-94CE-96C161715FFE}" presName="spacer" presStyleCnt="0"/>
      <dgm:spPr/>
    </dgm:pt>
    <dgm:pt modelId="{CDF26F7C-E20F-4D6B-B65F-619185E98DCB}" type="pres">
      <dgm:prSet presAssocID="{D1C56F53-B448-46EF-B7D0-124D53F96E5C}" presName="parentText" presStyleLbl="node1" presStyleIdx="1" presStyleCnt="8">
        <dgm:presLayoutVars>
          <dgm:chMax val="0"/>
          <dgm:bulletEnabled val="1"/>
        </dgm:presLayoutVars>
      </dgm:prSet>
      <dgm:spPr/>
    </dgm:pt>
    <dgm:pt modelId="{9276D979-910B-446C-9D4C-68E818413133}" type="pres">
      <dgm:prSet presAssocID="{A3DF723F-FB9B-4EC5-9593-592C4E674FEF}" presName="spacer" presStyleCnt="0"/>
      <dgm:spPr/>
    </dgm:pt>
    <dgm:pt modelId="{CBEDD99E-BF28-43C0-9521-BFF01D4EEE6E}" type="pres">
      <dgm:prSet presAssocID="{56B44697-765A-4C76-B1D0-9B0890768D73}" presName="parentText" presStyleLbl="node1" presStyleIdx="2" presStyleCnt="8">
        <dgm:presLayoutVars>
          <dgm:chMax val="0"/>
          <dgm:bulletEnabled val="1"/>
        </dgm:presLayoutVars>
      </dgm:prSet>
      <dgm:spPr/>
    </dgm:pt>
    <dgm:pt modelId="{72D7C75B-9652-47B8-8140-4EA17DC8CE51}" type="pres">
      <dgm:prSet presAssocID="{CF751AC9-0B0B-4A52-A9B1-B11C6CB8E7BE}" presName="spacer" presStyleCnt="0"/>
      <dgm:spPr/>
    </dgm:pt>
    <dgm:pt modelId="{8E1EDB95-623F-4C43-B9DA-DAC8028C7F8B}" type="pres">
      <dgm:prSet presAssocID="{3C73B528-71E9-46DB-84BF-21937988BCAF}" presName="parentText" presStyleLbl="node1" presStyleIdx="3" presStyleCnt="8">
        <dgm:presLayoutVars>
          <dgm:chMax val="0"/>
          <dgm:bulletEnabled val="1"/>
        </dgm:presLayoutVars>
      </dgm:prSet>
      <dgm:spPr/>
    </dgm:pt>
    <dgm:pt modelId="{90AAD355-C6EA-4AAC-848E-E7BDCC9DA04F}" type="pres">
      <dgm:prSet presAssocID="{E49A5FCD-B3D4-41A3-BB19-4CFB7E8ABD69}" presName="spacer" presStyleCnt="0"/>
      <dgm:spPr/>
    </dgm:pt>
    <dgm:pt modelId="{A12A8155-D628-4C39-A5C2-080C03E632D2}" type="pres">
      <dgm:prSet presAssocID="{CC884DBD-FE81-41E3-A043-0C10D962B7CF}" presName="parentText" presStyleLbl="node1" presStyleIdx="4" presStyleCnt="8">
        <dgm:presLayoutVars>
          <dgm:chMax val="0"/>
          <dgm:bulletEnabled val="1"/>
        </dgm:presLayoutVars>
      </dgm:prSet>
      <dgm:spPr/>
    </dgm:pt>
    <dgm:pt modelId="{61A14291-DF3F-4F1E-9C92-66A0B12B1CBB}" type="pres">
      <dgm:prSet presAssocID="{E35DB0EB-3BAD-4644-9852-AB35C663E396}" presName="spacer" presStyleCnt="0"/>
      <dgm:spPr/>
    </dgm:pt>
    <dgm:pt modelId="{0E77DFC5-718C-49CE-A817-3C0585073201}" type="pres">
      <dgm:prSet presAssocID="{C89BE3DC-674D-4ABC-A866-670CEA210EE4}" presName="parentText" presStyleLbl="node1" presStyleIdx="5" presStyleCnt="8">
        <dgm:presLayoutVars>
          <dgm:chMax val="0"/>
          <dgm:bulletEnabled val="1"/>
        </dgm:presLayoutVars>
      </dgm:prSet>
      <dgm:spPr/>
    </dgm:pt>
    <dgm:pt modelId="{B0C2728C-B144-4853-84DE-45F45BB41F70}" type="pres">
      <dgm:prSet presAssocID="{729A1EA4-55E4-4002-A03D-1D6D83E218BC}" presName="spacer" presStyleCnt="0"/>
      <dgm:spPr/>
    </dgm:pt>
    <dgm:pt modelId="{712F5DC4-1011-4998-826A-5DCFCC5991B1}" type="pres">
      <dgm:prSet presAssocID="{740E33AD-E990-492B-97C7-43C651E5AE10}" presName="parentText" presStyleLbl="node1" presStyleIdx="6" presStyleCnt="8">
        <dgm:presLayoutVars>
          <dgm:chMax val="0"/>
          <dgm:bulletEnabled val="1"/>
        </dgm:presLayoutVars>
      </dgm:prSet>
      <dgm:spPr/>
    </dgm:pt>
    <dgm:pt modelId="{F26A28AB-91D4-4C1E-95E2-141876B75CBD}" type="pres">
      <dgm:prSet presAssocID="{D1C4A9A0-F5ED-4C27-9779-084FB3F98016}" presName="spacer" presStyleCnt="0"/>
      <dgm:spPr/>
    </dgm:pt>
    <dgm:pt modelId="{29A2A055-8CA0-4CE8-8A3B-7034008C0B07}" type="pres">
      <dgm:prSet presAssocID="{B5CA410F-E3E1-4F12-999A-7C4BB05ECE47}" presName="parentText" presStyleLbl="node1" presStyleIdx="7" presStyleCnt="8">
        <dgm:presLayoutVars>
          <dgm:chMax val="0"/>
          <dgm:bulletEnabled val="1"/>
        </dgm:presLayoutVars>
      </dgm:prSet>
      <dgm:spPr/>
    </dgm:pt>
  </dgm:ptLst>
  <dgm:cxnLst>
    <dgm:cxn modelId="{F6DF7614-D638-4A5B-A9F1-AD8147647302}" type="presOf" srcId="{56B44697-765A-4C76-B1D0-9B0890768D73}" destId="{CBEDD99E-BF28-43C0-9521-BFF01D4EEE6E}" srcOrd="0" destOrd="0" presId="urn:microsoft.com/office/officeart/2005/8/layout/vList2"/>
    <dgm:cxn modelId="{F7B42317-3A87-4E6C-8B6E-0FB5F5B891F9}" type="presOf" srcId="{B5CA410F-E3E1-4F12-999A-7C4BB05ECE47}" destId="{29A2A055-8CA0-4CE8-8A3B-7034008C0B07}" srcOrd="0" destOrd="0" presId="urn:microsoft.com/office/officeart/2005/8/layout/vList2"/>
    <dgm:cxn modelId="{54E44B32-DA60-49AA-980F-E8A01561784C}" type="presOf" srcId="{C89BE3DC-674D-4ABC-A866-670CEA210EE4}" destId="{0E77DFC5-718C-49CE-A817-3C0585073201}" srcOrd="0" destOrd="0" presId="urn:microsoft.com/office/officeart/2005/8/layout/vList2"/>
    <dgm:cxn modelId="{70C85636-A475-4BE8-A662-7E9C4A4FD508}" type="presOf" srcId="{740E33AD-E990-492B-97C7-43C651E5AE10}" destId="{712F5DC4-1011-4998-826A-5DCFCC5991B1}" srcOrd="0" destOrd="0" presId="urn:microsoft.com/office/officeart/2005/8/layout/vList2"/>
    <dgm:cxn modelId="{6CE1C439-488D-49B5-A944-8EAECA7F356E}" type="presOf" srcId="{3036D613-4043-4A0D-A65B-869DB2AAAD5B}" destId="{58FE31C3-3E0C-4238-B84F-EFE73365B3E3}" srcOrd="0" destOrd="0" presId="urn:microsoft.com/office/officeart/2005/8/layout/vList2"/>
    <dgm:cxn modelId="{BA49A73F-61F6-4B6F-94CC-3140CA179B99}" srcId="{3036D613-4043-4A0D-A65B-869DB2AAAD5B}" destId="{B5CA410F-E3E1-4F12-999A-7C4BB05ECE47}" srcOrd="7" destOrd="0" parTransId="{F8F769FF-D7A9-417D-B34F-0A6FDDDF95B7}" sibTransId="{527216EB-1232-4B0D-8A6F-99A7F6E923C6}"/>
    <dgm:cxn modelId="{262F5664-F03F-4D24-A0DC-D765EDB27F5A}" srcId="{3036D613-4043-4A0D-A65B-869DB2AAAD5B}" destId="{122BF047-CFC0-4293-BE73-CA010D15701A}" srcOrd="0" destOrd="0" parTransId="{C554C664-ECBC-4B49-8E43-52F49ABF17A4}" sibTransId="{C0805B56-B383-4A5B-94CE-96C161715FFE}"/>
    <dgm:cxn modelId="{5C74F666-FC50-480F-BB1D-A09AAFA17C44}" srcId="{3036D613-4043-4A0D-A65B-869DB2AAAD5B}" destId="{56B44697-765A-4C76-B1D0-9B0890768D73}" srcOrd="2" destOrd="0" parTransId="{7ADBB84D-9FCF-4A7D-A26D-DABC8886BF4C}" sibTransId="{CF751AC9-0B0B-4A52-A9B1-B11C6CB8E7BE}"/>
    <dgm:cxn modelId="{3B8CEA4B-F1D3-4798-80DD-9FE7E3667993}" type="presOf" srcId="{3C73B528-71E9-46DB-84BF-21937988BCAF}" destId="{8E1EDB95-623F-4C43-B9DA-DAC8028C7F8B}" srcOrd="0" destOrd="0" presId="urn:microsoft.com/office/officeart/2005/8/layout/vList2"/>
    <dgm:cxn modelId="{A61BE76D-CFB1-48A0-8AE2-820BF26F21C2}" srcId="{3036D613-4043-4A0D-A65B-869DB2AAAD5B}" destId="{D1C56F53-B448-46EF-B7D0-124D53F96E5C}" srcOrd="1" destOrd="0" parTransId="{B35AEA65-C6EB-44D2-9EDD-80A5B3195F11}" sibTransId="{A3DF723F-FB9B-4EC5-9593-592C4E674FEF}"/>
    <dgm:cxn modelId="{BBC42D79-0F44-406B-AF55-BAC66F9A0AF4}" type="presOf" srcId="{122BF047-CFC0-4293-BE73-CA010D15701A}" destId="{F63253F7-12E4-4C7D-A9C6-CB3F0E29D888}" srcOrd="0" destOrd="0" presId="urn:microsoft.com/office/officeart/2005/8/layout/vList2"/>
    <dgm:cxn modelId="{4A5B0691-A4EE-4513-874E-F87B9C725A15}" srcId="{3036D613-4043-4A0D-A65B-869DB2AAAD5B}" destId="{C89BE3DC-674D-4ABC-A866-670CEA210EE4}" srcOrd="5" destOrd="0" parTransId="{0222D4A2-CBCB-4AF6-B325-0FAB4BEA0F0D}" sibTransId="{729A1EA4-55E4-4002-A03D-1D6D83E218BC}"/>
    <dgm:cxn modelId="{97E39CA4-7D73-4098-A376-27FD9C5658DB}" srcId="{3036D613-4043-4A0D-A65B-869DB2AAAD5B}" destId="{CC884DBD-FE81-41E3-A043-0C10D962B7CF}" srcOrd="4" destOrd="0" parTransId="{25495084-7E5C-453F-B2BB-C43777CAAEFE}" sibTransId="{E35DB0EB-3BAD-4644-9852-AB35C663E396}"/>
    <dgm:cxn modelId="{3F854BCF-1D0D-4493-ABF5-A2DD72EBF051}" srcId="{3036D613-4043-4A0D-A65B-869DB2AAAD5B}" destId="{3C73B528-71E9-46DB-84BF-21937988BCAF}" srcOrd="3" destOrd="0" parTransId="{36498D56-9DB6-4400-ADEB-F9313F8FC0DC}" sibTransId="{E49A5FCD-B3D4-41A3-BB19-4CFB7E8ABD69}"/>
    <dgm:cxn modelId="{5CE85BD0-FD97-4659-AB88-EA88FE0451B1}" type="presOf" srcId="{CC884DBD-FE81-41E3-A043-0C10D962B7CF}" destId="{A12A8155-D628-4C39-A5C2-080C03E632D2}" srcOrd="0" destOrd="0" presId="urn:microsoft.com/office/officeart/2005/8/layout/vList2"/>
    <dgm:cxn modelId="{2BA7F9D1-5917-425B-9551-D982115B2B07}" srcId="{3036D613-4043-4A0D-A65B-869DB2AAAD5B}" destId="{740E33AD-E990-492B-97C7-43C651E5AE10}" srcOrd="6" destOrd="0" parTransId="{08BBB1BA-E45C-4379-8000-F3EEEABF1D61}" sibTransId="{D1C4A9A0-F5ED-4C27-9779-084FB3F98016}"/>
    <dgm:cxn modelId="{87D7BAF3-AFAA-4488-A18F-CBBFC79A8925}" type="presOf" srcId="{D1C56F53-B448-46EF-B7D0-124D53F96E5C}" destId="{CDF26F7C-E20F-4D6B-B65F-619185E98DCB}" srcOrd="0" destOrd="0" presId="urn:microsoft.com/office/officeart/2005/8/layout/vList2"/>
    <dgm:cxn modelId="{69A3CFC4-6E57-472B-9189-CCC8C9AE7E5A}" type="presParOf" srcId="{58FE31C3-3E0C-4238-B84F-EFE73365B3E3}" destId="{F63253F7-12E4-4C7D-A9C6-CB3F0E29D888}" srcOrd="0" destOrd="0" presId="urn:microsoft.com/office/officeart/2005/8/layout/vList2"/>
    <dgm:cxn modelId="{EDF8545D-0805-4857-9320-45170916B6E1}" type="presParOf" srcId="{58FE31C3-3E0C-4238-B84F-EFE73365B3E3}" destId="{84512F19-904E-4432-B203-D5E7D5B236AC}" srcOrd="1" destOrd="0" presId="urn:microsoft.com/office/officeart/2005/8/layout/vList2"/>
    <dgm:cxn modelId="{B859A3AD-260A-4596-B712-2B0C72E4DDEC}" type="presParOf" srcId="{58FE31C3-3E0C-4238-B84F-EFE73365B3E3}" destId="{CDF26F7C-E20F-4D6B-B65F-619185E98DCB}" srcOrd="2" destOrd="0" presId="urn:microsoft.com/office/officeart/2005/8/layout/vList2"/>
    <dgm:cxn modelId="{C375503F-E274-40E8-9113-03DFC29FB69E}" type="presParOf" srcId="{58FE31C3-3E0C-4238-B84F-EFE73365B3E3}" destId="{9276D979-910B-446C-9D4C-68E818413133}" srcOrd="3" destOrd="0" presId="urn:microsoft.com/office/officeart/2005/8/layout/vList2"/>
    <dgm:cxn modelId="{D6D74E6D-F340-4FDF-8712-4043CDEFC4A4}" type="presParOf" srcId="{58FE31C3-3E0C-4238-B84F-EFE73365B3E3}" destId="{CBEDD99E-BF28-43C0-9521-BFF01D4EEE6E}" srcOrd="4" destOrd="0" presId="urn:microsoft.com/office/officeart/2005/8/layout/vList2"/>
    <dgm:cxn modelId="{A369C19B-FF23-44D4-98CF-6AF43F5AD6BE}" type="presParOf" srcId="{58FE31C3-3E0C-4238-B84F-EFE73365B3E3}" destId="{72D7C75B-9652-47B8-8140-4EA17DC8CE51}" srcOrd="5" destOrd="0" presId="urn:microsoft.com/office/officeart/2005/8/layout/vList2"/>
    <dgm:cxn modelId="{AB892D41-472C-42BE-999E-103187BB3921}" type="presParOf" srcId="{58FE31C3-3E0C-4238-B84F-EFE73365B3E3}" destId="{8E1EDB95-623F-4C43-B9DA-DAC8028C7F8B}" srcOrd="6" destOrd="0" presId="urn:microsoft.com/office/officeart/2005/8/layout/vList2"/>
    <dgm:cxn modelId="{80A071D6-F229-451E-B0FA-3D1A8D415F69}" type="presParOf" srcId="{58FE31C3-3E0C-4238-B84F-EFE73365B3E3}" destId="{90AAD355-C6EA-4AAC-848E-E7BDCC9DA04F}" srcOrd="7" destOrd="0" presId="urn:microsoft.com/office/officeart/2005/8/layout/vList2"/>
    <dgm:cxn modelId="{3EA49017-913F-4AB4-86D0-7D1821C2DEFE}" type="presParOf" srcId="{58FE31C3-3E0C-4238-B84F-EFE73365B3E3}" destId="{A12A8155-D628-4C39-A5C2-080C03E632D2}" srcOrd="8" destOrd="0" presId="urn:microsoft.com/office/officeart/2005/8/layout/vList2"/>
    <dgm:cxn modelId="{5EAC016F-B617-4CF2-BDB6-B64A0DAD1681}" type="presParOf" srcId="{58FE31C3-3E0C-4238-B84F-EFE73365B3E3}" destId="{61A14291-DF3F-4F1E-9C92-66A0B12B1CBB}" srcOrd="9" destOrd="0" presId="urn:microsoft.com/office/officeart/2005/8/layout/vList2"/>
    <dgm:cxn modelId="{B29DA063-BB99-40CE-A7DD-C7352F47E60A}" type="presParOf" srcId="{58FE31C3-3E0C-4238-B84F-EFE73365B3E3}" destId="{0E77DFC5-718C-49CE-A817-3C0585073201}" srcOrd="10" destOrd="0" presId="urn:microsoft.com/office/officeart/2005/8/layout/vList2"/>
    <dgm:cxn modelId="{1D197445-8C72-40AB-960C-32D460E03DE1}" type="presParOf" srcId="{58FE31C3-3E0C-4238-B84F-EFE73365B3E3}" destId="{B0C2728C-B144-4853-84DE-45F45BB41F70}" srcOrd="11" destOrd="0" presId="urn:microsoft.com/office/officeart/2005/8/layout/vList2"/>
    <dgm:cxn modelId="{2EFBEE43-BE1E-4D4E-A413-8F7BBF4DD1F7}" type="presParOf" srcId="{58FE31C3-3E0C-4238-B84F-EFE73365B3E3}" destId="{712F5DC4-1011-4998-826A-5DCFCC5991B1}" srcOrd="12" destOrd="0" presId="urn:microsoft.com/office/officeart/2005/8/layout/vList2"/>
    <dgm:cxn modelId="{2676F994-F77F-49CD-AD9D-5359953D15E4}" type="presParOf" srcId="{58FE31C3-3E0C-4238-B84F-EFE73365B3E3}" destId="{F26A28AB-91D4-4C1E-95E2-141876B75CBD}" srcOrd="13" destOrd="0" presId="urn:microsoft.com/office/officeart/2005/8/layout/vList2"/>
    <dgm:cxn modelId="{8F29FC60-A268-4C92-AF2E-620BC2506F39}" type="presParOf" srcId="{58FE31C3-3E0C-4238-B84F-EFE73365B3E3}" destId="{29A2A055-8CA0-4CE8-8A3B-7034008C0B07}"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734A0-22EA-4A71-9505-E7A344AC2328}">
      <dsp:nvSpPr>
        <dsp:cNvPr id="0" name=""/>
        <dsp:cNvSpPr/>
      </dsp:nvSpPr>
      <dsp:spPr>
        <a:xfrm>
          <a:off x="0" y="270751"/>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nl-NL" sz="900" kern="1200" dirty="0"/>
            <a:t>1 Personal Computer</a:t>
          </a:r>
          <a:endParaRPr lang="en-US" sz="900" kern="1200" dirty="0"/>
        </a:p>
      </dsp:txBody>
      <dsp:txXfrm>
        <a:off x="11309" y="282060"/>
        <a:ext cx="4606532" cy="209042"/>
      </dsp:txXfrm>
    </dsp:sp>
    <dsp:sp modelId="{9609985F-1CE6-46D2-A0A1-5D9902194C8F}">
      <dsp:nvSpPr>
        <dsp:cNvPr id="0" name=""/>
        <dsp:cNvSpPr/>
      </dsp:nvSpPr>
      <dsp:spPr>
        <a:xfrm>
          <a:off x="0" y="552669"/>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nl-NL" sz="900" kern="1200" dirty="0"/>
            <a:t>Multiple Personal Computers</a:t>
          </a:r>
          <a:endParaRPr lang="en-US" sz="900" kern="1200" dirty="0"/>
        </a:p>
      </dsp:txBody>
      <dsp:txXfrm>
        <a:off x="11309" y="563978"/>
        <a:ext cx="4606532" cy="209042"/>
      </dsp:txXfrm>
    </dsp:sp>
    <dsp:sp modelId="{6BCE7418-07AF-41A2-80E3-7796ADB46445}">
      <dsp:nvSpPr>
        <dsp:cNvPr id="0" name=""/>
        <dsp:cNvSpPr/>
      </dsp:nvSpPr>
      <dsp:spPr>
        <a:xfrm>
          <a:off x="0" y="810249"/>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nl-NL" sz="900" kern="1200" dirty="0"/>
            <a:t>Network</a:t>
          </a:r>
          <a:endParaRPr lang="en-US" sz="900" kern="1200" dirty="0"/>
        </a:p>
      </dsp:txBody>
      <dsp:txXfrm>
        <a:off x="11309" y="821558"/>
        <a:ext cx="4606532" cy="209042"/>
      </dsp:txXfrm>
    </dsp:sp>
    <dsp:sp modelId="{E9CF432F-45C1-462D-9231-86A4E04BD02D}">
      <dsp:nvSpPr>
        <dsp:cNvPr id="0" name=""/>
        <dsp:cNvSpPr/>
      </dsp:nvSpPr>
      <dsp:spPr>
        <a:xfrm>
          <a:off x="0" y="1067829"/>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nl-NL" sz="900" kern="1200" dirty="0"/>
            <a:t>Authentication</a:t>
          </a:r>
          <a:endParaRPr lang="en-US" sz="900" kern="1200" dirty="0"/>
        </a:p>
      </dsp:txBody>
      <dsp:txXfrm>
        <a:off x="11309" y="1079138"/>
        <a:ext cx="4606532" cy="209042"/>
      </dsp:txXfrm>
    </dsp:sp>
    <dsp:sp modelId="{84EDA3BE-04F0-4E62-90C2-E3D286BAA94F}">
      <dsp:nvSpPr>
        <dsp:cNvPr id="0" name=""/>
        <dsp:cNvSpPr/>
      </dsp:nvSpPr>
      <dsp:spPr>
        <a:xfrm>
          <a:off x="0" y="1325409"/>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Management via LAN</a:t>
          </a:r>
        </a:p>
      </dsp:txBody>
      <dsp:txXfrm>
        <a:off x="11309" y="1336718"/>
        <a:ext cx="4606532" cy="209042"/>
      </dsp:txXfrm>
    </dsp:sp>
    <dsp:sp modelId="{F20C7FB7-7417-4D2A-A77F-93EAD4C25EF7}">
      <dsp:nvSpPr>
        <dsp:cNvPr id="0" name=""/>
        <dsp:cNvSpPr/>
      </dsp:nvSpPr>
      <dsp:spPr>
        <a:xfrm>
          <a:off x="0" y="1582989"/>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t>Internal collaboration, sending documents to each other via email/working of </a:t>
          </a:r>
          <a:r>
            <a:rPr lang="en-US" sz="900" kern="1200" dirty="0" err="1"/>
            <a:t>fileshares</a:t>
          </a:r>
          <a:endParaRPr lang="en-US" sz="900" kern="1200" dirty="0"/>
        </a:p>
      </dsp:txBody>
      <dsp:txXfrm>
        <a:off x="11309" y="1594298"/>
        <a:ext cx="4606532" cy="209042"/>
      </dsp:txXfrm>
    </dsp:sp>
    <dsp:sp modelId="{1D5CD54B-2A2F-492C-92D3-5B7E8998ECB5}">
      <dsp:nvSpPr>
        <dsp:cNvPr id="0" name=""/>
        <dsp:cNvSpPr/>
      </dsp:nvSpPr>
      <dsp:spPr>
        <a:xfrm>
          <a:off x="0" y="1840569"/>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nl-NL" sz="900" kern="1200" dirty="0"/>
            <a:t>Files are stored centrally on fileshares</a:t>
          </a:r>
          <a:endParaRPr lang="en-US" sz="900" kern="1200" dirty="0"/>
        </a:p>
      </dsp:txBody>
      <dsp:txXfrm>
        <a:off x="11309" y="1851878"/>
        <a:ext cx="4606532" cy="209042"/>
      </dsp:txXfrm>
    </dsp:sp>
    <dsp:sp modelId="{096C8E0A-100F-45C2-B545-70AED8DC96B9}">
      <dsp:nvSpPr>
        <dsp:cNvPr id="0" name=""/>
        <dsp:cNvSpPr/>
      </dsp:nvSpPr>
      <dsp:spPr>
        <a:xfrm>
          <a:off x="0" y="2098149"/>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nl-NL" sz="900" kern="1200" dirty="0"/>
            <a:t>Printing using print servers</a:t>
          </a:r>
          <a:endParaRPr lang="en-US" sz="900" kern="1200" dirty="0"/>
        </a:p>
      </dsp:txBody>
      <dsp:txXfrm>
        <a:off x="11309" y="2109458"/>
        <a:ext cx="4606532" cy="209042"/>
      </dsp:txXfrm>
    </dsp:sp>
    <dsp:sp modelId="{AAB11C76-CF26-42A2-A3C8-CC703B5714D3}">
      <dsp:nvSpPr>
        <dsp:cNvPr id="0" name=""/>
        <dsp:cNvSpPr/>
      </dsp:nvSpPr>
      <dsp:spPr>
        <a:xfrm>
          <a:off x="0" y="2355729"/>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nl-NL" sz="900" kern="1200" dirty="0"/>
            <a:t>Client/Server applications</a:t>
          </a:r>
          <a:endParaRPr lang="en-US" sz="900" kern="1200" dirty="0"/>
        </a:p>
      </dsp:txBody>
      <dsp:txXfrm>
        <a:off x="11309" y="2367038"/>
        <a:ext cx="4606532" cy="209042"/>
      </dsp:txXfrm>
    </dsp:sp>
    <dsp:sp modelId="{6C273188-9CF8-4590-8C1E-2FA16820ABC0}">
      <dsp:nvSpPr>
        <dsp:cNvPr id="0" name=""/>
        <dsp:cNvSpPr/>
      </dsp:nvSpPr>
      <dsp:spPr>
        <a:xfrm>
          <a:off x="0" y="2613309"/>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nl-NL" sz="900" kern="1200" dirty="0"/>
            <a:t>Email/Internet</a:t>
          </a:r>
          <a:endParaRPr lang="en-US" sz="900" kern="1200" dirty="0"/>
        </a:p>
      </dsp:txBody>
      <dsp:txXfrm>
        <a:off x="11309" y="2624618"/>
        <a:ext cx="4606532" cy="209042"/>
      </dsp:txXfrm>
    </dsp:sp>
    <dsp:sp modelId="{BB565320-67CA-4BDC-8901-3B3E906D02AA}">
      <dsp:nvSpPr>
        <dsp:cNvPr id="0" name=""/>
        <dsp:cNvSpPr/>
      </dsp:nvSpPr>
      <dsp:spPr>
        <a:xfrm>
          <a:off x="0" y="2870889"/>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nl-NL" sz="900" kern="1200" dirty="0"/>
            <a:t>LAN extension (VPN)</a:t>
          </a:r>
          <a:endParaRPr lang="en-US" sz="900" kern="1200" dirty="0"/>
        </a:p>
      </dsp:txBody>
      <dsp:txXfrm>
        <a:off x="11309" y="2882198"/>
        <a:ext cx="4606532" cy="209042"/>
      </dsp:txXfrm>
    </dsp:sp>
    <dsp:sp modelId="{EDC452B3-9D7F-4B68-8686-DDC3C123BC93}">
      <dsp:nvSpPr>
        <dsp:cNvPr id="0" name=""/>
        <dsp:cNvSpPr/>
      </dsp:nvSpPr>
      <dsp:spPr>
        <a:xfrm>
          <a:off x="0" y="3128469"/>
          <a:ext cx="4629150" cy="2316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nl-NL" sz="900" kern="1200" dirty="0"/>
            <a:t>Security by using Firewalls</a:t>
          </a:r>
          <a:endParaRPr lang="en-US" sz="900" kern="1200" dirty="0"/>
        </a:p>
      </dsp:txBody>
      <dsp:txXfrm>
        <a:off x="11309" y="3139778"/>
        <a:ext cx="4606532" cy="209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253F7-12E4-4C7D-A9C6-CB3F0E29D888}">
      <dsp:nvSpPr>
        <dsp:cNvPr id="0" name=""/>
        <dsp:cNvSpPr/>
      </dsp:nvSpPr>
      <dsp:spPr>
        <a:xfrm>
          <a:off x="0" y="471129"/>
          <a:ext cx="4629150" cy="3088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nl-NL" sz="1200" kern="1200" dirty="0"/>
            <a:t>Work anywhere at any time</a:t>
          </a:r>
          <a:endParaRPr lang="en-US" sz="1200" kern="1200" dirty="0"/>
        </a:p>
      </dsp:txBody>
      <dsp:txXfrm>
        <a:off x="15078" y="486207"/>
        <a:ext cx="4598994" cy="278723"/>
      </dsp:txXfrm>
    </dsp:sp>
    <dsp:sp modelId="{CDF26F7C-E20F-4D6B-B65F-619185E98DCB}">
      <dsp:nvSpPr>
        <dsp:cNvPr id="0" name=""/>
        <dsp:cNvSpPr/>
      </dsp:nvSpPr>
      <dsp:spPr>
        <a:xfrm>
          <a:off x="0" y="814569"/>
          <a:ext cx="4629150" cy="3088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Internal &amp; external collaboration in a central location</a:t>
          </a:r>
        </a:p>
      </dsp:txBody>
      <dsp:txXfrm>
        <a:off x="15078" y="829647"/>
        <a:ext cx="4598994" cy="278723"/>
      </dsp:txXfrm>
    </dsp:sp>
    <dsp:sp modelId="{CBEDD99E-BF28-43C0-9521-BFF01D4EEE6E}">
      <dsp:nvSpPr>
        <dsp:cNvPr id="0" name=""/>
        <dsp:cNvSpPr/>
      </dsp:nvSpPr>
      <dsp:spPr>
        <a:xfrm>
          <a:off x="0" y="1158009"/>
          <a:ext cx="4629150" cy="3088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nl-NL" sz="1200" kern="1200" dirty="0"/>
            <a:t>Divers set of Workplaces (Laptops, Desktops, Mobile)</a:t>
          </a:r>
          <a:endParaRPr lang="en-US" sz="1200" kern="1200" dirty="0"/>
        </a:p>
      </dsp:txBody>
      <dsp:txXfrm>
        <a:off x="15078" y="1173087"/>
        <a:ext cx="4598994" cy="278723"/>
      </dsp:txXfrm>
    </dsp:sp>
    <dsp:sp modelId="{8E1EDB95-623F-4C43-B9DA-DAC8028C7F8B}">
      <dsp:nvSpPr>
        <dsp:cNvPr id="0" name=""/>
        <dsp:cNvSpPr/>
      </dsp:nvSpPr>
      <dsp:spPr>
        <a:xfrm>
          <a:off x="0" y="1501449"/>
          <a:ext cx="4629150" cy="3088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Managed from the Internet</a:t>
          </a:r>
        </a:p>
      </dsp:txBody>
      <dsp:txXfrm>
        <a:off x="15078" y="1516527"/>
        <a:ext cx="4598994" cy="278723"/>
      </dsp:txXfrm>
    </dsp:sp>
    <dsp:sp modelId="{A12A8155-D628-4C39-A5C2-080C03E632D2}">
      <dsp:nvSpPr>
        <dsp:cNvPr id="0" name=""/>
        <dsp:cNvSpPr/>
      </dsp:nvSpPr>
      <dsp:spPr>
        <a:xfrm>
          <a:off x="0" y="1844889"/>
          <a:ext cx="4629150" cy="3088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nl-NL" sz="1200" kern="1200" dirty="0"/>
            <a:t>High usage of SaaS offerings (Office 365, Salesforce, Dynamics)</a:t>
          </a:r>
          <a:endParaRPr lang="en-US" sz="1200" kern="1200" dirty="0"/>
        </a:p>
      </dsp:txBody>
      <dsp:txXfrm>
        <a:off x="15078" y="1859967"/>
        <a:ext cx="4598994" cy="278723"/>
      </dsp:txXfrm>
    </dsp:sp>
    <dsp:sp modelId="{0E77DFC5-718C-49CE-A817-3C0585073201}">
      <dsp:nvSpPr>
        <dsp:cNvPr id="0" name=""/>
        <dsp:cNvSpPr/>
      </dsp:nvSpPr>
      <dsp:spPr>
        <a:xfrm>
          <a:off x="0" y="2188329"/>
          <a:ext cx="4629150" cy="3088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nl-NL" sz="1200" kern="1200" dirty="0"/>
            <a:t>Company data stored in the cloud</a:t>
          </a:r>
          <a:endParaRPr lang="en-US" sz="1200" kern="1200" dirty="0"/>
        </a:p>
      </dsp:txBody>
      <dsp:txXfrm>
        <a:off x="15078" y="2203407"/>
        <a:ext cx="4598994" cy="278723"/>
      </dsp:txXfrm>
    </dsp:sp>
    <dsp:sp modelId="{712F5DC4-1011-4998-826A-5DCFCC5991B1}">
      <dsp:nvSpPr>
        <dsp:cNvPr id="0" name=""/>
        <dsp:cNvSpPr/>
      </dsp:nvSpPr>
      <dsp:spPr>
        <a:xfrm>
          <a:off x="0" y="2531769"/>
          <a:ext cx="4629150" cy="3088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nl-NL" sz="1200" kern="1200" dirty="0"/>
            <a:t>Less need to print</a:t>
          </a:r>
          <a:endParaRPr lang="en-US" sz="1200" kern="1200" dirty="0"/>
        </a:p>
      </dsp:txBody>
      <dsp:txXfrm>
        <a:off x="15078" y="2546847"/>
        <a:ext cx="4598994" cy="278723"/>
      </dsp:txXfrm>
    </dsp:sp>
    <dsp:sp modelId="{29A2A055-8CA0-4CE8-8A3B-7034008C0B07}">
      <dsp:nvSpPr>
        <dsp:cNvPr id="0" name=""/>
        <dsp:cNvSpPr/>
      </dsp:nvSpPr>
      <dsp:spPr>
        <a:xfrm>
          <a:off x="0" y="2875209"/>
          <a:ext cx="4629150" cy="3088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nl-NL" sz="1200" kern="1200" dirty="0"/>
            <a:t>Safety provided by the identity</a:t>
          </a:r>
          <a:endParaRPr lang="en-US" sz="1200" kern="1200" dirty="0"/>
        </a:p>
      </dsp:txBody>
      <dsp:txXfrm>
        <a:off x="15078" y="2890287"/>
        <a:ext cx="4598994" cy="2787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82F302-A7C8-034E-97BB-FC8263E03487}" type="datetimeFigureOut">
              <a:rPr lang="en-US" smtClean="0"/>
              <a:t>9/30/2022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0ECF95-0BA1-6A41-BF58-BBB121C210F4}" type="slidenum">
              <a:rPr lang="en-US" smtClean="0"/>
              <a:t>‹#›</a:t>
            </a:fld>
            <a:endParaRPr lang="en-US"/>
          </a:p>
        </p:txBody>
      </p:sp>
    </p:spTree>
    <p:extLst>
      <p:ext uri="{BB962C8B-B14F-4D97-AF65-F5344CB8AC3E}">
        <p14:creationId xmlns:p14="http://schemas.microsoft.com/office/powerpoint/2010/main" val="1763804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07296C-1698-4DEE-B4BF-72FFC3ABD5A0}" type="datetimeFigureOut">
              <a:rPr lang="en-NL" smtClean="0"/>
              <a:t>30/09/2022</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D3CF98-8F43-47E2-8A6D-3B80AD2BD721}" type="slidenum">
              <a:rPr lang="en-NL" smtClean="0"/>
              <a:t>‹#›</a:t>
            </a:fld>
            <a:endParaRPr lang="en-NL"/>
          </a:p>
        </p:txBody>
      </p:sp>
    </p:spTree>
    <p:extLst>
      <p:ext uri="{BB962C8B-B14F-4D97-AF65-F5344CB8AC3E}">
        <p14:creationId xmlns:p14="http://schemas.microsoft.com/office/powerpoint/2010/main" val="3860652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app-sign-in-risk"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azure/active-directory/identity-protection/overview#license-requirement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9/30/2022 7:03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8315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dirty="0">
                <a:solidFill>
                  <a:schemeClr val="tx1"/>
                </a:solidFill>
                <a:effectLst/>
                <a:latin typeface="+mn-lt"/>
                <a:ea typeface="+mn-ea"/>
                <a:cs typeface="+mn-cs"/>
              </a:rPr>
              <a:t>Based on my experience the main goal of implementing Conditional Access is that you want to prevent access to your company data in situations where you don’t have control over the data. That means that ideally cloud apps can only be accessed by:</a:t>
            </a:r>
          </a:p>
          <a:p>
            <a:r>
              <a:rPr lang="en-US" sz="1200" b="0" i="0" kern="1200" dirty="0">
                <a:solidFill>
                  <a:schemeClr val="tx1"/>
                </a:solidFill>
                <a:effectLst/>
                <a:latin typeface="+mn-lt"/>
                <a:ea typeface="+mn-ea"/>
                <a:cs typeface="+mn-cs"/>
              </a:rPr>
              <a:t>Devices which are under company control and are compliant</a:t>
            </a:r>
          </a:p>
          <a:p>
            <a:r>
              <a:rPr lang="en-US" sz="1200" b="0" i="0" kern="1200" dirty="0">
                <a:solidFill>
                  <a:schemeClr val="tx1"/>
                </a:solidFill>
                <a:effectLst/>
                <a:latin typeface="+mn-lt"/>
                <a:ea typeface="+mn-ea"/>
                <a:cs typeface="+mn-cs"/>
              </a:rPr>
              <a:t>Applications which are under company control and are compliant</a:t>
            </a:r>
          </a:p>
          <a:p>
            <a:r>
              <a:rPr lang="en-US" sz="1200" b="0" i="0" kern="1200" dirty="0">
                <a:solidFill>
                  <a:schemeClr val="tx1"/>
                </a:solidFill>
                <a:effectLst/>
                <a:latin typeface="+mn-lt"/>
                <a:ea typeface="+mn-ea"/>
                <a:cs typeface="+mn-cs"/>
              </a:rPr>
              <a:t>Browser sessions on managed devices where data can be stored locally</a:t>
            </a:r>
          </a:p>
          <a:p>
            <a:r>
              <a:rPr lang="en-US" sz="1200" b="0" i="0" kern="1200" dirty="0">
                <a:solidFill>
                  <a:schemeClr val="tx1"/>
                </a:solidFill>
                <a:effectLst/>
                <a:latin typeface="+mn-lt"/>
                <a:ea typeface="+mn-ea"/>
                <a:cs typeface="+mn-cs"/>
              </a:rPr>
              <a:t>Browser sessions on non-managed devices where data can only be opened in the browser session and no data is left behind on the device</a:t>
            </a:r>
          </a:p>
          <a:p>
            <a:r>
              <a:rPr lang="en-US" sz="1200" b="0" i="0" kern="1200" dirty="0">
                <a:solidFill>
                  <a:schemeClr val="tx1"/>
                </a:solidFill>
                <a:effectLst/>
                <a:latin typeface="+mn-lt"/>
                <a:ea typeface="+mn-ea"/>
                <a:cs typeface="+mn-cs"/>
              </a:rPr>
              <a:t>All the other scenario’s possible are either to </a:t>
            </a:r>
            <a:r>
              <a:rPr lang="en-US" sz="1200" b="0" i="0" kern="1200" dirty="0" err="1">
                <a:solidFill>
                  <a:schemeClr val="tx1"/>
                </a:solidFill>
                <a:effectLst/>
                <a:latin typeface="+mn-lt"/>
                <a:ea typeface="+mn-ea"/>
                <a:cs typeface="+mn-cs"/>
              </a:rPr>
              <a:t>fullfill</a:t>
            </a:r>
            <a:r>
              <a:rPr lang="en-US" sz="1200" b="0" i="0" kern="1200" dirty="0">
                <a:solidFill>
                  <a:schemeClr val="tx1"/>
                </a:solidFill>
                <a:effectLst/>
                <a:latin typeface="+mn-lt"/>
                <a:ea typeface="+mn-ea"/>
                <a:cs typeface="+mn-cs"/>
              </a:rPr>
              <a:t> requirements in order to successfully use Conditional Access or are additional security measures like always enforcing MFA when Azure AD administrators log in. It might also be that you need some “temporary” conditional access policies while migrating to the designed situation.  </a:t>
            </a:r>
          </a:p>
          <a:p>
            <a:endParaRPr lang="nl-NL" dirty="0"/>
          </a:p>
        </p:txBody>
      </p:sp>
      <p:sp>
        <p:nvSpPr>
          <p:cNvPr id="4" name="Tijdelijke aanduiding voor dianummer 3"/>
          <p:cNvSpPr>
            <a:spLocks noGrp="1"/>
          </p:cNvSpPr>
          <p:nvPr>
            <p:ph type="sldNum" sz="quarter" idx="5"/>
          </p:nvPr>
        </p:nvSpPr>
        <p:spPr/>
        <p:txBody>
          <a:bodyPr/>
          <a:lstStyle/>
          <a:p>
            <a:fld id="{6A419C26-D62F-467E-AEE6-E82DC2AD7544}" type="slidenum">
              <a:rPr lang="nl-NL" smtClean="0"/>
              <a:t>24</a:t>
            </a:fld>
            <a:endParaRPr lang="nl-NL"/>
          </a:p>
        </p:txBody>
      </p:sp>
    </p:spTree>
    <p:extLst>
      <p:ext uri="{BB962C8B-B14F-4D97-AF65-F5344CB8AC3E}">
        <p14:creationId xmlns:p14="http://schemas.microsoft.com/office/powerpoint/2010/main" val="3572162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6A419C26-D62F-467E-AEE6-E82DC2AD7544}" type="slidenum">
              <a:rPr lang="nl-NL" smtClean="0"/>
              <a:t>26</a:t>
            </a:fld>
            <a:endParaRPr lang="nl-NL"/>
          </a:p>
        </p:txBody>
      </p:sp>
    </p:spTree>
    <p:extLst>
      <p:ext uri="{BB962C8B-B14F-4D97-AF65-F5344CB8AC3E}">
        <p14:creationId xmlns:p14="http://schemas.microsoft.com/office/powerpoint/2010/main" val="393704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9/30/2022 7:03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22060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9/30/2022 7:03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3089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These are the key basic components of a Zero Trust Strategy</a:t>
            </a:r>
          </a:p>
          <a:p>
            <a:endParaRPr lang="en-US" dirty="0"/>
          </a:p>
          <a:p>
            <a:r>
              <a:rPr lang="en-US" dirty="0"/>
              <a:t>See video at this site for more information/context - https://docs.microsoft.com/en-us/microsoft-365/security/office-365-security/ciso-workshop-module-3#part-2-zero-trust-definition-and-models-1537</a:t>
            </a:r>
          </a:p>
          <a:p>
            <a:endParaRPr lang="en-US" dirty="0"/>
          </a:p>
        </p:txBody>
      </p:sp>
      <p:sp>
        <p:nvSpPr>
          <p:cNvPr id="4" name="Slide Number Placeholder 3"/>
          <p:cNvSpPr>
            <a:spLocks noGrp="1"/>
          </p:cNvSpPr>
          <p:nvPr>
            <p:ph type="sldNum" sz="quarter" idx="5"/>
          </p:nvPr>
        </p:nvSpPr>
        <p:spPr/>
        <p:txBody>
          <a:bodyPr/>
          <a:lstStyle/>
          <a:p>
            <a:fld id="{33CC8E38-EBC6-48C1-9F71-91524A731EE6}" type="slidenum">
              <a:rPr lang="en-US" smtClean="0"/>
              <a:t>13</a:t>
            </a:fld>
            <a:endParaRPr lang="en-US"/>
          </a:p>
        </p:txBody>
      </p:sp>
    </p:spTree>
    <p:extLst>
      <p:ext uri="{BB962C8B-B14F-4D97-AF65-F5344CB8AC3E}">
        <p14:creationId xmlns:p14="http://schemas.microsoft.com/office/powerpoint/2010/main" val="3728047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dirty="0">
                <a:solidFill>
                  <a:schemeClr val="tx1"/>
                </a:solidFill>
                <a:effectLst/>
                <a:latin typeface="+mn-lt"/>
                <a:ea typeface="+mn-ea"/>
                <a:cs typeface="+mn-cs"/>
              </a:rPr>
              <a:t>The way I see it, the best way to explain what Conditional Access does, is by making the comparison to a firewall. A firewall determines what traffic can access your resources, under what circumstances and Conditional Access sort of does the same. Conditional Access describes under what circumstances users can access your cloud applications.</a:t>
            </a:r>
          </a:p>
          <a:p>
            <a:r>
              <a:rPr lang="en-US" sz="1200" b="0" i="0" kern="1200" dirty="0">
                <a:solidFill>
                  <a:schemeClr val="tx1"/>
                </a:solidFill>
                <a:effectLst/>
                <a:latin typeface="+mn-lt"/>
                <a:ea typeface="+mn-ea"/>
                <a:cs typeface="+mn-cs"/>
              </a:rPr>
              <a:t>With cloud applications Microsoft means applications which use Azure Active Directory (Azure AD) for authentication. Azure Active Directory (Azure AD) is Microsoft’s cloud-based identity and access management service. So if you access an SaaS based application through Azure AD you can use Conditional Access as your “access firewall”. Microsoft’s SaaS offerings like Office 365, Dynamics, the Azure Portal all use Azure AD as its authorization mechanism.</a:t>
            </a:r>
          </a:p>
          <a:p>
            <a:r>
              <a:rPr lang="en-US" sz="1200" b="0" i="0" kern="1200" dirty="0">
                <a:solidFill>
                  <a:schemeClr val="tx1"/>
                </a:solidFill>
                <a:effectLst/>
                <a:latin typeface="+mn-lt"/>
                <a:ea typeface="+mn-ea"/>
                <a:cs typeface="+mn-cs"/>
              </a:rPr>
              <a:t>This also means that if you can access the SaaS application in some other way, you can bypass Conditional Access making the solution less effective. For example, you only the credentials of the application in Azure AD, and through Azure AD you can login using SSO making use of Conditional Access, but when accessing the SaaS application directly you can also provide your </a:t>
            </a:r>
            <a:r>
              <a:rPr lang="en-US" sz="1200" b="0" i="0" kern="1200" dirty="0" err="1">
                <a:solidFill>
                  <a:schemeClr val="tx1"/>
                </a:solidFill>
                <a:effectLst/>
                <a:latin typeface="+mn-lt"/>
                <a:ea typeface="+mn-ea"/>
                <a:cs typeface="+mn-cs"/>
              </a:rPr>
              <a:t>userid</a:t>
            </a:r>
            <a:r>
              <a:rPr lang="en-US" sz="1200" b="0" i="0" kern="1200" dirty="0">
                <a:solidFill>
                  <a:schemeClr val="tx1"/>
                </a:solidFill>
                <a:effectLst/>
                <a:latin typeface="+mn-lt"/>
                <a:ea typeface="+mn-ea"/>
                <a:cs typeface="+mn-cs"/>
              </a:rPr>
              <a:t> and password. So it’s important that you modify the SaaS identity provider to leverage Azure Active Directory.</a:t>
            </a:r>
          </a:p>
          <a:p>
            <a:endParaRPr lang="nl-NL" dirty="0"/>
          </a:p>
        </p:txBody>
      </p:sp>
      <p:sp>
        <p:nvSpPr>
          <p:cNvPr id="4" name="Tijdelijke aanduiding voor dianummer 3"/>
          <p:cNvSpPr>
            <a:spLocks noGrp="1"/>
          </p:cNvSpPr>
          <p:nvPr>
            <p:ph type="sldNum" sz="quarter" idx="5"/>
          </p:nvPr>
        </p:nvSpPr>
        <p:spPr/>
        <p:txBody>
          <a:bodyPr/>
          <a:lstStyle/>
          <a:p>
            <a:fld id="{6A419C26-D62F-467E-AEE6-E82DC2AD7544}" type="slidenum">
              <a:rPr lang="nl-NL" smtClean="0"/>
              <a:t>14</a:t>
            </a:fld>
            <a:endParaRPr lang="nl-NL"/>
          </a:p>
        </p:txBody>
      </p:sp>
    </p:spTree>
    <p:extLst>
      <p:ext uri="{BB962C8B-B14F-4D97-AF65-F5344CB8AC3E}">
        <p14:creationId xmlns:p14="http://schemas.microsoft.com/office/powerpoint/2010/main" val="3724860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dirty="0">
                <a:solidFill>
                  <a:schemeClr val="tx1"/>
                </a:solidFill>
                <a:effectLst/>
                <a:latin typeface="+mn-lt"/>
                <a:ea typeface="+mn-ea"/>
                <a:cs typeface="+mn-cs"/>
              </a:rPr>
              <a:t>Some of the Conditional Access settings require that you have licensed other products, for example in order to </a:t>
            </a:r>
            <a:r>
              <a:rPr lang="en-US" sz="1200" b="0" i="0" u="none" strike="noStrike" kern="1200" dirty="0">
                <a:solidFill>
                  <a:schemeClr val="tx1"/>
                </a:solidFill>
                <a:effectLst/>
                <a:latin typeface="+mn-lt"/>
                <a:ea typeface="+mn-ea"/>
                <a:cs typeface="+mn-cs"/>
                <a:hlinkClick r:id="rId3"/>
              </a:rPr>
              <a:t>use the sign-in risk condition</a:t>
            </a:r>
            <a:r>
              <a:rPr lang="en-US" sz="1200" b="0" i="0" kern="1200" dirty="0">
                <a:solidFill>
                  <a:schemeClr val="tx1"/>
                </a:solidFill>
                <a:effectLst/>
                <a:latin typeface="+mn-lt"/>
                <a:ea typeface="+mn-ea"/>
                <a:cs typeface="+mn-cs"/>
              </a:rPr>
              <a:t> you need to have Azure AD Identity Protection </a:t>
            </a:r>
            <a:r>
              <a:rPr lang="en-US" sz="1200" b="0" i="0" u="none" strike="noStrike" kern="1200" dirty="0">
                <a:solidFill>
                  <a:schemeClr val="tx1"/>
                </a:solidFill>
                <a:effectLst/>
                <a:latin typeface="+mn-lt"/>
                <a:ea typeface="+mn-ea"/>
                <a:cs typeface="+mn-cs"/>
                <a:hlinkClick r:id="rId4"/>
              </a:rPr>
              <a:t>licensed</a:t>
            </a:r>
            <a:r>
              <a:rPr lang="en-US" sz="1200" b="0" i="0" kern="1200" dirty="0">
                <a:solidFill>
                  <a:schemeClr val="tx1"/>
                </a:solidFill>
                <a:effectLst/>
                <a:latin typeface="+mn-lt"/>
                <a:ea typeface="+mn-ea"/>
                <a:cs typeface="+mn-cs"/>
              </a:rPr>
              <a:t>. (Part of Azure AD premium P2). In order integrate Conditional Access with Microsoft Cloud App Security (MCAS), you must of course have MCAS licensed as well.</a:t>
            </a:r>
          </a:p>
          <a:p>
            <a:endParaRPr lang="en-US" sz="1200" b="0" i="0" kern="1200" dirty="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5"/>
          </p:nvPr>
        </p:nvSpPr>
        <p:spPr/>
        <p:txBody>
          <a:bodyPr/>
          <a:lstStyle/>
          <a:p>
            <a:fld id="{6A419C26-D62F-467E-AEE6-E82DC2AD7544}" type="slidenum">
              <a:rPr lang="nl-NL" smtClean="0"/>
              <a:t>15</a:t>
            </a:fld>
            <a:endParaRPr lang="nl-NL"/>
          </a:p>
        </p:txBody>
      </p:sp>
    </p:spTree>
    <p:extLst>
      <p:ext uri="{BB962C8B-B14F-4D97-AF65-F5344CB8AC3E}">
        <p14:creationId xmlns:p14="http://schemas.microsoft.com/office/powerpoint/2010/main" val="2565688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6A419C26-D62F-467E-AEE6-E82DC2AD7544}" type="slidenum">
              <a:rPr lang="nl-NL" smtClean="0"/>
              <a:t>17</a:t>
            </a:fld>
            <a:endParaRPr lang="nl-NL"/>
          </a:p>
        </p:txBody>
      </p:sp>
    </p:spTree>
    <p:extLst>
      <p:ext uri="{BB962C8B-B14F-4D97-AF65-F5344CB8AC3E}">
        <p14:creationId xmlns:p14="http://schemas.microsoft.com/office/powerpoint/2010/main" val="318689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Expanded view of all the conditions that are taken into account for access and the controls that you have based on the risk. </a:t>
            </a:r>
          </a:p>
          <a:p>
            <a:endParaRPr lang="en-US" i="1"/>
          </a:p>
          <a:p>
            <a:r>
              <a:rPr lang="en-US" i="0"/>
              <a:t>Our 40 TB of data from all the conditions, integrated EMS/M365 apps, and our security intelligence network are analyzed in real-time to determine the right policy.</a:t>
            </a:r>
          </a:p>
          <a:p>
            <a:endParaRPr lang="en-US" i="0"/>
          </a:p>
          <a:p>
            <a:r>
              <a:rPr lang="en-US" i="0"/>
              <a:t>Example: If an ADFS user signs in on a Windows machine with Windows Defender ATP we can take into account the health of the account and the device, as well as their location and if they are on the corporate network and what type of app they are trying to access. If they are on the corporate network in their normal office then the data produces a low risk score. The effective policy is to all access to the app. If, however, the person was logging in from a location across the world (in a short amount of time – impossible travel) and/or the Windows Defender ATP finds that the machine has been infected, the access can be blocked. If the user login and device are healthy, but it was a location they haven’t signed in from before (on a trip or other computer) then the user could be prompted with MFA or have limited access to certain applications. </a:t>
            </a:r>
          </a:p>
        </p:txBody>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1470181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Assignments</a:t>
            </a:r>
            <a:r>
              <a:rPr lang="nl-NL" dirty="0"/>
              <a:t> = </a:t>
            </a:r>
            <a:r>
              <a:rPr lang="nl-NL" dirty="0" err="1"/>
              <a:t>Conditions</a:t>
            </a:r>
            <a:endParaRPr lang="nl-NL" dirty="0"/>
          </a:p>
        </p:txBody>
      </p:sp>
      <p:sp>
        <p:nvSpPr>
          <p:cNvPr id="4" name="Tijdelijke aanduiding voor dianummer 3"/>
          <p:cNvSpPr>
            <a:spLocks noGrp="1"/>
          </p:cNvSpPr>
          <p:nvPr>
            <p:ph type="sldNum" sz="quarter" idx="5"/>
          </p:nvPr>
        </p:nvSpPr>
        <p:spPr/>
        <p:txBody>
          <a:bodyPr/>
          <a:lstStyle/>
          <a:p>
            <a:fld id="{6A419C26-D62F-467E-AEE6-E82DC2AD7544}" type="slidenum">
              <a:rPr lang="nl-NL" smtClean="0"/>
              <a:t>19</a:t>
            </a:fld>
            <a:endParaRPr lang="nl-NL"/>
          </a:p>
        </p:txBody>
      </p:sp>
    </p:spTree>
    <p:extLst>
      <p:ext uri="{BB962C8B-B14F-4D97-AF65-F5344CB8AC3E}">
        <p14:creationId xmlns:p14="http://schemas.microsoft.com/office/powerpoint/2010/main" val="3833279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penin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76"/>
            <a:ext cx="9141286" cy="5143345"/>
          </a:xfrm>
          <a:prstGeom prst="rect">
            <a:avLst/>
          </a:prstGeom>
        </p:spPr>
      </p:pic>
      <p:sp>
        <p:nvSpPr>
          <p:cNvPr id="2" name="Title 1"/>
          <p:cNvSpPr>
            <a:spLocks noGrp="1"/>
          </p:cNvSpPr>
          <p:nvPr>
            <p:ph type="ctrTitle" hasCustomPrompt="1"/>
          </p:nvPr>
        </p:nvSpPr>
        <p:spPr>
          <a:xfrm>
            <a:off x="2700338" y="797003"/>
            <a:ext cx="5975349" cy="2281863"/>
          </a:xfrm>
        </p:spPr>
        <p:txBody>
          <a:bodyPr anchor="ctr">
            <a:normAutofit/>
          </a:bodyPr>
          <a:lstStyle>
            <a:lvl1pPr algn="l">
              <a:defRPr sz="4000">
                <a:solidFill>
                  <a:schemeClr val="accent1"/>
                </a:solidFill>
                <a:latin typeface="+mj-lt"/>
                <a:ea typeface="Segoe UI Historic" charset="0"/>
                <a:cs typeface="Segoe UI Historic" charset="0"/>
              </a:defRPr>
            </a:lvl1pPr>
          </a:lstStyle>
          <a:p>
            <a:r>
              <a:rPr lang="en-US" dirty="0">
                <a:latin typeface="Segoe UI" panose="020B0502040204020203" pitchFamily="34" charset="0"/>
                <a:ea typeface="Segoe UI" panose="020B0502040204020203" pitchFamily="34" charset="0"/>
                <a:cs typeface="Segoe UI" panose="020B0502040204020203" pitchFamily="34" charset="0"/>
              </a:rPr>
              <a:t>&lt;Title session&gt;</a:t>
            </a:r>
            <a:endParaRPr lang="en-US" dirty="0"/>
          </a:p>
        </p:txBody>
      </p:sp>
      <p:sp>
        <p:nvSpPr>
          <p:cNvPr id="3" name="Subtitle 2"/>
          <p:cNvSpPr>
            <a:spLocks noGrp="1"/>
          </p:cNvSpPr>
          <p:nvPr>
            <p:ph type="subTitle" idx="1" hasCustomPrompt="1"/>
          </p:nvPr>
        </p:nvSpPr>
        <p:spPr>
          <a:xfrm>
            <a:off x="2700339" y="3221382"/>
            <a:ext cx="5975350" cy="957002"/>
          </a:xfrm>
        </p:spPr>
        <p:txBody>
          <a:bodyPr>
            <a:normAutofit/>
          </a:bodyPr>
          <a:lstStyle>
            <a:lvl1pPr marL="0" indent="0" algn="l">
              <a:buNone/>
              <a:defRPr sz="2400" i="0">
                <a:solidFill>
                  <a:schemeClr val="accent1"/>
                </a:solidFill>
                <a:latin typeface="+mj-lt"/>
                <a:cs typeface="Sego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latin typeface="Segoe UI Light" panose="020B0502040204020203" pitchFamily="34" charset="0"/>
              </a:rPr>
              <a:t>&lt;Name speaker&gt;</a:t>
            </a:r>
          </a:p>
        </p:txBody>
      </p:sp>
      <p:pic>
        <p:nvPicPr>
          <p:cNvPr id="5" name="Afbeelding 4">
            <a:extLst>
              <a:ext uri="{FF2B5EF4-FFF2-40B4-BE49-F238E27FC236}">
                <a16:creationId xmlns:a16="http://schemas.microsoft.com/office/drawing/2014/main" id="{1C6AA682-CDDC-9A48-9B39-F3895F34DA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4168" y="4464916"/>
            <a:ext cx="3309233" cy="627114"/>
          </a:xfrm>
          <a:prstGeom prst="rect">
            <a:avLst/>
          </a:prstGeom>
        </p:spPr>
      </p:pic>
      <p:pic>
        <p:nvPicPr>
          <p:cNvPr id="6" name="Afbeelding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76256" y="4218549"/>
            <a:ext cx="1057808" cy="294928"/>
          </a:xfrm>
          <a:prstGeom prst="rect">
            <a:avLst/>
          </a:prstGeom>
        </p:spPr>
      </p:pic>
    </p:spTree>
    <p:extLst>
      <p:ext uri="{BB962C8B-B14F-4D97-AF65-F5344CB8AC3E}">
        <p14:creationId xmlns:p14="http://schemas.microsoft.com/office/powerpoint/2010/main" val="191613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8AC902-8DEE-4045-B35F-5AEC6230B8EA}"/>
              </a:ext>
            </a:extLst>
          </p:cNvPr>
          <p:cNvSpPr>
            <a:spLocks noGrp="1"/>
          </p:cNvSpPr>
          <p:nvPr>
            <p:ph type="title"/>
          </p:nvPr>
        </p:nvSpPr>
        <p:spPr>
          <a:xfrm>
            <a:off x="629841" y="740569"/>
            <a:ext cx="2949178" cy="802481"/>
          </a:xfrm>
        </p:spPr>
        <p:txBody>
          <a:bodyPr anchor="b"/>
          <a:lstStyle>
            <a:lvl1pPr>
              <a:defRPr sz="2400"/>
            </a:lvl1pPr>
          </a:lstStyle>
          <a:p>
            <a:r>
              <a:rPr lang="en-US"/>
              <a:t>Click to edit Master title style</a:t>
            </a:r>
            <a:endParaRPr lang="nl-NL"/>
          </a:p>
        </p:txBody>
      </p:sp>
      <p:sp>
        <p:nvSpPr>
          <p:cNvPr id="3" name="Tijdelijke aanduiding voor inhoud 2">
            <a:extLst>
              <a:ext uri="{FF2B5EF4-FFF2-40B4-BE49-F238E27FC236}">
                <a16:creationId xmlns:a16="http://schemas.microsoft.com/office/drawing/2014/main" id="{186890EB-AAE5-B54A-AA0C-1C9D4FAE8CD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tekst 3">
            <a:extLst>
              <a:ext uri="{FF2B5EF4-FFF2-40B4-BE49-F238E27FC236}">
                <a16:creationId xmlns:a16="http://schemas.microsoft.com/office/drawing/2014/main" id="{D607CFD5-3126-964A-B3A6-51C54689D33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6544371A-52C4-9C4A-ADA2-AB6461429498}"/>
              </a:ext>
            </a:extLst>
          </p:cNvPr>
          <p:cNvSpPr>
            <a:spLocks noGrp="1"/>
          </p:cNvSpPr>
          <p:nvPr>
            <p:ph type="dt" sz="half" idx="10"/>
          </p:nvPr>
        </p:nvSpPr>
        <p:spPr/>
        <p:txBody>
          <a:bodyPr/>
          <a:lstStyle/>
          <a:p>
            <a:fld id="{2101603E-BF69-0E4B-B445-A43EB8E25925}" type="datetimeFigureOut">
              <a:rPr lang="nl-NL" smtClean="0"/>
              <a:t>30-9-2022</a:t>
            </a:fld>
            <a:endParaRPr lang="nl-NL"/>
          </a:p>
        </p:txBody>
      </p:sp>
      <p:sp>
        <p:nvSpPr>
          <p:cNvPr id="6" name="Tijdelijke aanduiding voor voettekst 5">
            <a:extLst>
              <a:ext uri="{FF2B5EF4-FFF2-40B4-BE49-F238E27FC236}">
                <a16:creationId xmlns:a16="http://schemas.microsoft.com/office/drawing/2014/main" id="{A9B9B3E6-0598-1642-8ECB-6DAF61448EBE}"/>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D563187-ECEC-6040-95BC-D2F780FEBAFE}"/>
              </a:ext>
            </a:extLst>
          </p:cNvPr>
          <p:cNvSpPr>
            <a:spLocks noGrp="1"/>
          </p:cNvSpPr>
          <p:nvPr>
            <p:ph type="sldNum" sz="quarter" idx="12"/>
          </p:nvPr>
        </p:nvSpPr>
        <p:spPr/>
        <p:txBody>
          <a:bodyPr/>
          <a:lstStyle/>
          <a:p>
            <a:fld id="{EA066F0F-3FE9-E549-A3B5-DB16106EA5D3}" type="slidenum">
              <a:rPr lang="nl-NL" smtClean="0"/>
              <a:t>‹#›</a:t>
            </a:fld>
            <a:endParaRPr lang="nl-NL"/>
          </a:p>
        </p:txBody>
      </p:sp>
    </p:spTree>
    <p:extLst>
      <p:ext uri="{BB962C8B-B14F-4D97-AF65-F5344CB8AC3E}">
        <p14:creationId xmlns:p14="http://schemas.microsoft.com/office/powerpoint/2010/main" val="1844391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9249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grpSp>
        <p:nvGrpSpPr>
          <p:cNvPr id="43" name="Group 42"/>
          <p:cNvGrpSpPr/>
          <p:nvPr userDrawn="1"/>
        </p:nvGrpSpPr>
        <p:grpSpPr>
          <a:xfrm>
            <a:off x="-1" y="5087473"/>
            <a:ext cx="9144001" cy="70832"/>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grpSp>
      <p:sp>
        <p:nvSpPr>
          <p:cNvPr id="57" name="Text Placeholder 3"/>
          <p:cNvSpPr>
            <a:spLocks noGrp="1"/>
          </p:cNvSpPr>
          <p:nvPr>
            <p:ph type="body" sz="quarter" idx="25" hasCustomPrompt="1"/>
          </p:nvPr>
        </p:nvSpPr>
        <p:spPr>
          <a:xfrm>
            <a:off x="1752601" y="97632"/>
            <a:ext cx="5944059" cy="422672"/>
          </a:xfrm>
        </p:spPr>
        <p:txBody>
          <a:bodyPr>
            <a:noAutofit/>
          </a:bodyPr>
          <a:lstStyle>
            <a:lvl1pPr marL="0" indent="0" algn="ctr">
              <a:buNone/>
              <a:defRPr sz="2700" b="1">
                <a:solidFill>
                  <a:schemeClr val="tx2"/>
                </a:solidFill>
              </a:defRPr>
            </a:lvl1pPr>
          </a:lstStyle>
          <a:p>
            <a:pPr lvl="0"/>
            <a:r>
              <a:rPr lang="en-US" dirty="0"/>
              <a:t>HEADING</a:t>
            </a:r>
          </a:p>
        </p:txBody>
      </p:sp>
      <p:sp>
        <p:nvSpPr>
          <p:cNvPr id="68" name="Freeform 67"/>
          <p:cNvSpPr/>
          <p:nvPr userDrawn="1"/>
        </p:nvSpPr>
        <p:spPr>
          <a:xfrm>
            <a:off x="4875580" y="1647156"/>
            <a:ext cx="1064502" cy="52221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chemeClr val="tx1"/>
              </a:solidFill>
              <a:latin typeface="Calibri" pitchFamily="34" charset="0"/>
            </a:endParaRPr>
          </a:p>
        </p:txBody>
      </p:sp>
      <p:cxnSp>
        <p:nvCxnSpPr>
          <p:cNvPr id="69" name="Straight Connector 68"/>
          <p:cNvCxnSpPr/>
          <p:nvPr userDrawn="1"/>
        </p:nvCxnSpPr>
        <p:spPr>
          <a:xfrm flipV="1">
            <a:off x="5249052" y="2784167"/>
            <a:ext cx="691030" cy="2626"/>
          </a:xfrm>
          <a:prstGeom prst="line">
            <a:avLst/>
          </a:pr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cxnSp>
      <p:sp>
        <p:nvSpPr>
          <p:cNvPr id="70" name="Freeform 69"/>
          <p:cNvSpPr/>
          <p:nvPr userDrawn="1"/>
        </p:nvSpPr>
        <p:spPr>
          <a:xfrm flipV="1">
            <a:off x="4875581" y="3395995"/>
            <a:ext cx="1064502" cy="52221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chemeClr val="tx1"/>
              </a:solidFill>
              <a:latin typeface="Calibri" pitchFamily="34" charset="0"/>
            </a:endParaRPr>
          </a:p>
        </p:txBody>
      </p:sp>
      <p:sp>
        <p:nvSpPr>
          <p:cNvPr id="71" name="Freeform 70"/>
          <p:cNvSpPr/>
          <p:nvPr userDrawn="1"/>
        </p:nvSpPr>
        <p:spPr>
          <a:xfrm flipH="1">
            <a:off x="3204917" y="1647155"/>
            <a:ext cx="1064502" cy="52221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chemeClr val="tx1"/>
              </a:solidFill>
              <a:latin typeface="Calibri" pitchFamily="34" charset="0"/>
            </a:endParaRPr>
          </a:p>
        </p:txBody>
      </p:sp>
      <p:cxnSp>
        <p:nvCxnSpPr>
          <p:cNvPr id="72" name="Straight Connector 71"/>
          <p:cNvCxnSpPr/>
          <p:nvPr userDrawn="1"/>
        </p:nvCxnSpPr>
        <p:spPr>
          <a:xfrm flipH="1" flipV="1">
            <a:off x="3204916" y="2784167"/>
            <a:ext cx="691031" cy="2626"/>
          </a:xfrm>
          <a:prstGeom prst="line">
            <a:avLst/>
          </a:pr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cxnSp>
      <p:sp>
        <p:nvSpPr>
          <p:cNvPr id="73" name="Freeform 72"/>
          <p:cNvSpPr/>
          <p:nvPr userDrawn="1"/>
        </p:nvSpPr>
        <p:spPr>
          <a:xfrm flipH="1" flipV="1">
            <a:off x="3204916" y="3395995"/>
            <a:ext cx="1064502" cy="52221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chemeClr val="tx1"/>
              </a:solidFill>
              <a:latin typeface="Calibri" pitchFamily="34" charset="0"/>
            </a:endParaRPr>
          </a:p>
        </p:txBody>
      </p:sp>
      <p:sp>
        <p:nvSpPr>
          <p:cNvPr id="74" name="Oval 73"/>
          <p:cNvSpPr/>
          <p:nvPr userDrawn="1"/>
        </p:nvSpPr>
        <p:spPr>
          <a:xfrm>
            <a:off x="3880908" y="2090719"/>
            <a:ext cx="1378585" cy="137858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50" dirty="0">
              <a:solidFill>
                <a:srgbClr val="215C84"/>
              </a:solidFill>
              <a:latin typeface="Calibri" pitchFamily="34" charset="0"/>
            </a:endParaRPr>
          </a:p>
        </p:txBody>
      </p:sp>
      <p:sp>
        <p:nvSpPr>
          <p:cNvPr id="75" name="Content Placeholder 7"/>
          <p:cNvSpPr>
            <a:spLocks noGrp="1"/>
          </p:cNvSpPr>
          <p:nvPr>
            <p:ph sz="quarter" idx="14" hasCustomPrompt="1"/>
          </p:nvPr>
        </p:nvSpPr>
        <p:spPr>
          <a:xfrm>
            <a:off x="3993603" y="2671371"/>
            <a:ext cx="1174966" cy="240469"/>
          </a:xfrm>
        </p:spPr>
        <p:txBody>
          <a:bodyPr>
            <a:normAutofit/>
          </a:bodyPr>
          <a:lstStyle>
            <a:lvl1pPr marL="0" indent="0" algn="ctr">
              <a:buNone/>
              <a:defRPr sz="1350" b="0">
                <a:solidFill>
                  <a:schemeClr val="bg1"/>
                </a:solidFill>
              </a:defRPr>
            </a:lvl1pPr>
          </a:lstStyle>
          <a:p>
            <a:pPr lvl="0"/>
            <a:r>
              <a:rPr lang="en-US" dirty="0"/>
              <a:t>EDIT</a:t>
            </a:r>
          </a:p>
        </p:txBody>
      </p:sp>
      <p:sp>
        <p:nvSpPr>
          <p:cNvPr id="76" name="Content Placeholder 7"/>
          <p:cNvSpPr>
            <a:spLocks noGrp="1"/>
          </p:cNvSpPr>
          <p:nvPr>
            <p:ph sz="quarter" idx="15" hasCustomPrompt="1"/>
          </p:nvPr>
        </p:nvSpPr>
        <p:spPr>
          <a:xfrm>
            <a:off x="408209" y="1497201"/>
            <a:ext cx="2509162" cy="288727"/>
          </a:xfrm>
        </p:spPr>
        <p:txBody>
          <a:bodyPr>
            <a:normAutofit/>
          </a:bodyPr>
          <a:lstStyle>
            <a:lvl1pPr marL="0" indent="0" algn="r">
              <a:buNone/>
              <a:defRPr sz="1500" b="1">
                <a:solidFill>
                  <a:schemeClr val="accent1"/>
                </a:solidFill>
              </a:defRPr>
            </a:lvl1pPr>
          </a:lstStyle>
          <a:p>
            <a:pPr lvl="0"/>
            <a:r>
              <a:rPr lang="en-US" dirty="0"/>
              <a:t>HEADING</a:t>
            </a:r>
          </a:p>
        </p:txBody>
      </p:sp>
      <p:sp>
        <p:nvSpPr>
          <p:cNvPr id="77" name="Content Placeholder 7"/>
          <p:cNvSpPr>
            <a:spLocks noGrp="1"/>
          </p:cNvSpPr>
          <p:nvPr>
            <p:ph sz="quarter" idx="16" hasCustomPrompt="1"/>
          </p:nvPr>
        </p:nvSpPr>
        <p:spPr>
          <a:xfrm>
            <a:off x="402411" y="1786383"/>
            <a:ext cx="2509162" cy="288727"/>
          </a:xfrm>
        </p:spPr>
        <p:txBody>
          <a:bodyPr>
            <a:normAutofit/>
          </a:bodyPr>
          <a:lstStyle>
            <a:lvl1pPr marL="0" indent="0" algn="r">
              <a:buNone/>
              <a:defRPr sz="1200" b="0" baseline="0">
                <a:solidFill>
                  <a:schemeClr val="accent2"/>
                </a:solidFill>
              </a:defRPr>
            </a:lvl1pPr>
          </a:lstStyle>
          <a:p>
            <a:pPr lvl="0"/>
            <a:r>
              <a:rPr lang="en-US" dirty="0"/>
              <a:t>Edit this text</a:t>
            </a:r>
          </a:p>
        </p:txBody>
      </p:sp>
      <p:sp>
        <p:nvSpPr>
          <p:cNvPr id="78" name="Content Placeholder 7"/>
          <p:cNvSpPr>
            <a:spLocks noGrp="1"/>
          </p:cNvSpPr>
          <p:nvPr>
            <p:ph sz="quarter" idx="17" hasCustomPrompt="1"/>
          </p:nvPr>
        </p:nvSpPr>
        <p:spPr>
          <a:xfrm>
            <a:off x="424539" y="2591196"/>
            <a:ext cx="2509162" cy="288727"/>
          </a:xfrm>
        </p:spPr>
        <p:txBody>
          <a:bodyPr>
            <a:normAutofit/>
          </a:bodyPr>
          <a:lstStyle>
            <a:lvl1pPr marL="0" indent="0" algn="r">
              <a:buNone/>
              <a:defRPr sz="1500" b="1">
                <a:solidFill>
                  <a:schemeClr val="accent1"/>
                </a:solidFill>
              </a:defRPr>
            </a:lvl1pPr>
          </a:lstStyle>
          <a:p>
            <a:pPr lvl="0"/>
            <a:r>
              <a:rPr lang="en-US" dirty="0"/>
              <a:t>HEADING</a:t>
            </a:r>
          </a:p>
        </p:txBody>
      </p:sp>
      <p:sp>
        <p:nvSpPr>
          <p:cNvPr id="79" name="Content Placeholder 7"/>
          <p:cNvSpPr>
            <a:spLocks noGrp="1"/>
          </p:cNvSpPr>
          <p:nvPr>
            <p:ph sz="quarter" idx="18" hasCustomPrompt="1"/>
          </p:nvPr>
        </p:nvSpPr>
        <p:spPr>
          <a:xfrm>
            <a:off x="429984" y="2891620"/>
            <a:ext cx="2509162" cy="288727"/>
          </a:xfrm>
        </p:spPr>
        <p:txBody>
          <a:bodyPr>
            <a:normAutofit/>
          </a:bodyPr>
          <a:lstStyle>
            <a:lvl1pPr marL="0" indent="0" algn="r">
              <a:buNone/>
              <a:defRPr sz="1200" b="0" baseline="0">
                <a:solidFill>
                  <a:schemeClr val="accent2"/>
                </a:solidFill>
              </a:defRPr>
            </a:lvl1pPr>
          </a:lstStyle>
          <a:p>
            <a:pPr lvl="0"/>
            <a:r>
              <a:rPr lang="en-US" dirty="0"/>
              <a:t>Edit this text</a:t>
            </a:r>
          </a:p>
        </p:txBody>
      </p:sp>
      <p:sp>
        <p:nvSpPr>
          <p:cNvPr id="80" name="Content Placeholder 7"/>
          <p:cNvSpPr>
            <a:spLocks noGrp="1"/>
          </p:cNvSpPr>
          <p:nvPr>
            <p:ph sz="quarter" idx="19" hasCustomPrompt="1"/>
          </p:nvPr>
        </p:nvSpPr>
        <p:spPr>
          <a:xfrm>
            <a:off x="440870" y="3739618"/>
            <a:ext cx="2509162" cy="288727"/>
          </a:xfrm>
        </p:spPr>
        <p:txBody>
          <a:bodyPr>
            <a:normAutofit/>
          </a:bodyPr>
          <a:lstStyle>
            <a:lvl1pPr marL="0" indent="0" algn="r">
              <a:buNone/>
              <a:defRPr sz="1500" b="1">
                <a:solidFill>
                  <a:schemeClr val="accent1"/>
                </a:solidFill>
              </a:defRPr>
            </a:lvl1pPr>
          </a:lstStyle>
          <a:p>
            <a:pPr lvl="0"/>
            <a:r>
              <a:rPr lang="en-US" dirty="0"/>
              <a:t>HEADING</a:t>
            </a:r>
          </a:p>
        </p:txBody>
      </p:sp>
      <p:sp>
        <p:nvSpPr>
          <p:cNvPr id="81" name="Content Placeholder 7"/>
          <p:cNvSpPr>
            <a:spLocks noGrp="1"/>
          </p:cNvSpPr>
          <p:nvPr>
            <p:ph sz="quarter" idx="20" hasCustomPrompt="1"/>
          </p:nvPr>
        </p:nvSpPr>
        <p:spPr>
          <a:xfrm>
            <a:off x="435072" y="4040043"/>
            <a:ext cx="2509162" cy="288727"/>
          </a:xfrm>
        </p:spPr>
        <p:txBody>
          <a:bodyPr>
            <a:normAutofit/>
          </a:bodyPr>
          <a:lstStyle>
            <a:lvl1pPr marL="0" indent="0" algn="r">
              <a:buNone/>
              <a:defRPr sz="1200" b="0" baseline="0">
                <a:solidFill>
                  <a:schemeClr val="accent2"/>
                </a:solidFill>
              </a:defRPr>
            </a:lvl1pPr>
          </a:lstStyle>
          <a:p>
            <a:pPr lvl="0"/>
            <a:r>
              <a:rPr lang="en-US" dirty="0"/>
              <a:t>Edit this text</a:t>
            </a:r>
          </a:p>
        </p:txBody>
      </p:sp>
      <p:sp>
        <p:nvSpPr>
          <p:cNvPr id="82" name="Content Placeholder 7"/>
          <p:cNvSpPr>
            <a:spLocks noGrp="1"/>
          </p:cNvSpPr>
          <p:nvPr>
            <p:ph sz="quarter" idx="21" hasCustomPrompt="1"/>
          </p:nvPr>
        </p:nvSpPr>
        <p:spPr>
          <a:xfrm>
            <a:off x="6100300" y="3701521"/>
            <a:ext cx="2591942" cy="288727"/>
          </a:xfrm>
        </p:spPr>
        <p:txBody>
          <a:bodyPr>
            <a:normAutofit/>
          </a:bodyPr>
          <a:lstStyle>
            <a:lvl1pPr marL="0" indent="0" algn="l">
              <a:buNone/>
              <a:defRPr sz="1500" b="1">
                <a:solidFill>
                  <a:schemeClr val="accent1"/>
                </a:solidFill>
              </a:defRPr>
            </a:lvl1pPr>
          </a:lstStyle>
          <a:p>
            <a:pPr lvl="0"/>
            <a:r>
              <a:rPr lang="en-US" dirty="0"/>
              <a:t>HEADING</a:t>
            </a:r>
          </a:p>
        </p:txBody>
      </p:sp>
      <p:sp>
        <p:nvSpPr>
          <p:cNvPr id="83" name="Content Placeholder 7"/>
          <p:cNvSpPr>
            <a:spLocks noGrp="1"/>
          </p:cNvSpPr>
          <p:nvPr>
            <p:ph sz="quarter" idx="22" hasCustomPrompt="1"/>
          </p:nvPr>
        </p:nvSpPr>
        <p:spPr>
          <a:xfrm>
            <a:off x="6105745" y="4001946"/>
            <a:ext cx="2591942" cy="288727"/>
          </a:xfrm>
        </p:spPr>
        <p:txBody>
          <a:bodyPr>
            <a:normAutofit/>
          </a:bodyPr>
          <a:lstStyle>
            <a:lvl1pPr marL="0" indent="0" algn="l">
              <a:buNone/>
              <a:defRPr sz="1200" b="0" baseline="0">
                <a:solidFill>
                  <a:schemeClr val="accent2"/>
                </a:solidFill>
              </a:defRPr>
            </a:lvl1pPr>
          </a:lstStyle>
          <a:p>
            <a:pPr lvl="0"/>
            <a:r>
              <a:rPr lang="en-US" dirty="0"/>
              <a:t>Edit this text</a:t>
            </a:r>
          </a:p>
        </p:txBody>
      </p:sp>
      <p:sp>
        <p:nvSpPr>
          <p:cNvPr id="84" name="Content Placeholder 7"/>
          <p:cNvSpPr>
            <a:spLocks noGrp="1"/>
          </p:cNvSpPr>
          <p:nvPr>
            <p:ph sz="quarter" idx="23" hasCustomPrompt="1"/>
          </p:nvPr>
        </p:nvSpPr>
        <p:spPr>
          <a:xfrm>
            <a:off x="6127516" y="2542218"/>
            <a:ext cx="2591942" cy="288727"/>
          </a:xfrm>
        </p:spPr>
        <p:txBody>
          <a:bodyPr>
            <a:normAutofit/>
          </a:bodyPr>
          <a:lstStyle>
            <a:lvl1pPr marL="0" indent="0" algn="l">
              <a:buNone/>
              <a:defRPr sz="1500" b="1">
                <a:solidFill>
                  <a:schemeClr val="accent1"/>
                </a:solidFill>
              </a:defRPr>
            </a:lvl1pPr>
          </a:lstStyle>
          <a:p>
            <a:pPr lvl="0"/>
            <a:r>
              <a:rPr lang="en-US" dirty="0"/>
              <a:t>HEADING</a:t>
            </a:r>
          </a:p>
        </p:txBody>
      </p:sp>
      <p:sp>
        <p:nvSpPr>
          <p:cNvPr id="85" name="Content Placeholder 7"/>
          <p:cNvSpPr>
            <a:spLocks noGrp="1"/>
          </p:cNvSpPr>
          <p:nvPr>
            <p:ph sz="quarter" idx="24" hasCustomPrompt="1"/>
          </p:nvPr>
        </p:nvSpPr>
        <p:spPr>
          <a:xfrm>
            <a:off x="6121718" y="2842642"/>
            <a:ext cx="2591942" cy="288727"/>
          </a:xfrm>
        </p:spPr>
        <p:txBody>
          <a:bodyPr>
            <a:normAutofit/>
          </a:bodyPr>
          <a:lstStyle>
            <a:lvl1pPr marL="0" indent="0" algn="l">
              <a:buNone/>
              <a:defRPr sz="1200" b="0" baseline="0">
                <a:solidFill>
                  <a:schemeClr val="accent2"/>
                </a:solidFill>
              </a:defRPr>
            </a:lvl1pPr>
          </a:lstStyle>
          <a:p>
            <a:pPr lvl="0"/>
            <a:r>
              <a:rPr lang="en-US" dirty="0"/>
              <a:t>Edit this text</a:t>
            </a:r>
          </a:p>
        </p:txBody>
      </p:sp>
      <p:sp>
        <p:nvSpPr>
          <p:cNvPr id="86" name="Content Placeholder 7"/>
          <p:cNvSpPr>
            <a:spLocks noGrp="1"/>
          </p:cNvSpPr>
          <p:nvPr>
            <p:ph sz="quarter" idx="26" hasCustomPrompt="1"/>
          </p:nvPr>
        </p:nvSpPr>
        <p:spPr>
          <a:xfrm>
            <a:off x="6154732" y="1437341"/>
            <a:ext cx="2591942" cy="288727"/>
          </a:xfrm>
        </p:spPr>
        <p:txBody>
          <a:bodyPr>
            <a:normAutofit/>
          </a:bodyPr>
          <a:lstStyle>
            <a:lvl1pPr marL="0" indent="0" algn="l">
              <a:buNone/>
              <a:defRPr sz="1500" b="1">
                <a:solidFill>
                  <a:schemeClr val="accent1"/>
                </a:solidFill>
              </a:defRPr>
            </a:lvl1pPr>
          </a:lstStyle>
          <a:p>
            <a:pPr lvl="0"/>
            <a:r>
              <a:rPr lang="en-US" dirty="0"/>
              <a:t>HEADING</a:t>
            </a:r>
          </a:p>
        </p:txBody>
      </p:sp>
      <p:sp>
        <p:nvSpPr>
          <p:cNvPr id="87" name="Content Placeholder 7"/>
          <p:cNvSpPr>
            <a:spLocks noGrp="1"/>
          </p:cNvSpPr>
          <p:nvPr>
            <p:ph sz="quarter" idx="27" hasCustomPrompt="1"/>
          </p:nvPr>
        </p:nvSpPr>
        <p:spPr>
          <a:xfrm>
            <a:off x="6148934" y="1737766"/>
            <a:ext cx="2591942" cy="288727"/>
          </a:xfrm>
        </p:spPr>
        <p:txBody>
          <a:bodyPr>
            <a:normAutofit/>
          </a:bodyPr>
          <a:lstStyle>
            <a:lvl1pPr marL="0" indent="0" algn="l">
              <a:buNone/>
              <a:defRPr sz="12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2518354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850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grpSp>
        <p:nvGrpSpPr>
          <p:cNvPr id="43" name="Group 42"/>
          <p:cNvGrpSpPr/>
          <p:nvPr userDrawn="1"/>
        </p:nvGrpSpPr>
        <p:grpSpPr>
          <a:xfrm>
            <a:off x="-1" y="5087473"/>
            <a:ext cx="9144001" cy="70832"/>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grpSp>
      <p:sp>
        <p:nvSpPr>
          <p:cNvPr id="57" name="Text Placeholder 3"/>
          <p:cNvSpPr>
            <a:spLocks noGrp="1"/>
          </p:cNvSpPr>
          <p:nvPr>
            <p:ph type="body" sz="quarter" idx="25" hasCustomPrompt="1"/>
          </p:nvPr>
        </p:nvSpPr>
        <p:spPr>
          <a:xfrm>
            <a:off x="1752601" y="97632"/>
            <a:ext cx="5944059" cy="422672"/>
          </a:xfrm>
        </p:spPr>
        <p:txBody>
          <a:bodyPr>
            <a:noAutofit/>
          </a:bodyPr>
          <a:lstStyle>
            <a:lvl1pPr marL="0" indent="0" algn="ctr">
              <a:buNone/>
              <a:defRPr sz="2700" b="1">
                <a:solidFill>
                  <a:schemeClr val="tx2"/>
                </a:solidFill>
              </a:defRPr>
            </a:lvl1pPr>
          </a:lstStyle>
          <a:p>
            <a:pPr lvl="0"/>
            <a:r>
              <a:rPr lang="en-US" dirty="0"/>
              <a:t>HEADING</a:t>
            </a:r>
          </a:p>
        </p:txBody>
      </p:sp>
      <p:sp>
        <p:nvSpPr>
          <p:cNvPr id="4" name="Text Placeholder 3"/>
          <p:cNvSpPr>
            <a:spLocks noGrp="1"/>
          </p:cNvSpPr>
          <p:nvPr>
            <p:ph type="body" sz="quarter" idx="26"/>
          </p:nvPr>
        </p:nvSpPr>
        <p:spPr>
          <a:xfrm>
            <a:off x="326402" y="1219200"/>
            <a:ext cx="8458200" cy="3559969"/>
          </a:xfrm>
        </p:spPr>
        <p:txBody>
          <a:bodyPr>
            <a:normAutofit/>
          </a:bodyPr>
          <a:lstStyle>
            <a:lvl1pPr>
              <a:defRPr sz="1500">
                <a:solidFill>
                  <a:srgbClr val="010101"/>
                </a:solidFill>
              </a:defRPr>
            </a:lvl1pPr>
            <a:lvl2pPr>
              <a:defRPr sz="1350">
                <a:solidFill>
                  <a:srgbClr val="010101"/>
                </a:solidFill>
              </a:defRPr>
            </a:lvl2pPr>
            <a:lvl3pPr>
              <a:defRPr sz="1200">
                <a:solidFill>
                  <a:srgbClr val="010101"/>
                </a:solidFill>
              </a:defRPr>
            </a:lvl3pPr>
            <a:lvl4pPr>
              <a:defRPr sz="1050">
                <a:solidFill>
                  <a:srgbClr val="010101"/>
                </a:solidFill>
              </a:defRPr>
            </a:lvl4pPr>
            <a:lvl5pPr>
              <a:defRPr sz="1050">
                <a:solidFill>
                  <a:srgbClr val="01010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925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bg>
      <p:bgPr>
        <a:solidFill>
          <a:schemeClr val="bg1"/>
        </a:solidFill>
        <a:effectLst/>
      </p:bgPr>
    </p:bg>
    <p:spTree>
      <p:nvGrpSpPr>
        <p:cNvPr id="1" name=""/>
        <p:cNvGrpSpPr/>
        <p:nvPr/>
      </p:nvGrpSpPr>
      <p:grpSpPr>
        <a:xfrm>
          <a:off x="0" y="0"/>
          <a:ext cx="0" cy="0"/>
          <a:chOff x="0" y="0"/>
          <a:chExt cx="0" cy="0"/>
        </a:xfrm>
      </p:grpSpPr>
      <p:grpSp>
        <p:nvGrpSpPr>
          <p:cNvPr id="48" name="Group 47"/>
          <p:cNvGrpSpPr/>
          <p:nvPr userDrawn="1"/>
        </p:nvGrpSpPr>
        <p:grpSpPr>
          <a:xfrm>
            <a:off x="2056" y="1"/>
            <a:ext cx="9144001" cy="70832"/>
            <a:chOff x="-2" y="6777625"/>
            <a:chExt cx="12192001" cy="94443"/>
          </a:xfrm>
        </p:grpSpPr>
        <p:sp>
          <p:nvSpPr>
            <p:cNvPr id="49" name="Rectangle 4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50" name="Rectangle 4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51" name="Rectangle 50"/>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52" name="Rectangle 51"/>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grpSp>
      <p:grpSp>
        <p:nvGrpSpPr>
          <p:cNvPr id="53" name="Group 52"/>
          <p:cNvGrpSpPr/>
          <p:nvPr userDrawn="1"/>
        </p:nvGrpSpPr>
        <p:grpSpPr>
          <a:xfrm>
            <a:off x="-1" y="5087473"/>
            <a:ext cx="9144001" cy="70832"/>
            <a:chOff x="-2" y="6777625"/>
            <a:chExt cx="12192001" cy="94443"/>
          </a:xfrm>
        </p:grpSpPr>
        <p:sp>
          <p:nvSpPr>
            <p:cNvPr id="54" name="Rectangle 5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55" name="Rectangle 5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56" name="Rectangle 5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57" name="Rectangle 5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grpSp>
      <p:sp>
        <p:nvSpPr>
          <p:cNvPr id="2" name="Title 1">
            <a:extLst>
              <a:ext uri="{FF2B5EF4-FFF2-40B4-BE49-F238E27FC236}">
                <a16:creationId xmlns:a16="http://schemas.microsoft.com/office/drawing/2014/main" id="{A815DB59-24CE-4288-A189-5B6A93460342}"/>
              </a:ext>
            </a:extLst>
          </p:cNvPr>
          <p:cNvSpPr>
            <a:spLocks noGrp="1"/>
          </p:cNvSpPr>
          <p:nvPr>
            <p:ph type="title"/>
          </p:nvPr>
        </p:nvSpPr>
        <p:spPr>
          <a:xfrm>
            <a:off x="2501884" y="2105671"/>
            <a:ext cx="6306858" cy="615266"/>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51CF2C-B358-443B-A6B6-1DD371ABF0E6}"/>
              </a:ext>
            </a:extLst>
          </p:cNvPr>
          <p:cNvSpPr>
            <a:spLocks noGrp="1"/>
          </p:cNvSpPr>
          <p:nvPr>
            <p:ph type="body" sz="quarter" idx="11"/>
          </p:nvPr>
        </p:nvSpPr>
        <p:spPr>
          <a:xfrm>
            <a:off x="2501504" y="2782000"/>
            <a:ext cx="6306740" cy="615553"/>
          </a:xfrm>
        </p:spPr>
        <p:txBody>
          <a:bodyPr/>
          <a:lstStyle>
            <a:lvl1pPr marL="0" indent="0">
              <a:buNone/>
              <a:defRPr>
                <a:solidFill>
                  <a:sysClr val="windowText" lastClr="000000"/>
                </a:solidFill>
              </a:defRPr>
            </a:lvl1pPr>
          </a:lstStyle>
          <a:p>
            <a:pPr lvl="0"/>
            <a:r>
              <a:rPr lang="en-US"/>
              <a:t>Click to edit Master text styles</a:t>
            </a:r>
          </a:p>
        </p:txBody>
      </p:sp>
    </p:spTree>
    <p:extLst>
      <p:ext uri="{BB962C8B-B14F-4D97-AF65-F5344CB8AC3E}">
        <p14:creationId xmlns:p14="http://schemas.microsoft.com/office/powerpoint/2010/main" val="536215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48034C-05E5-E54B-BAB0-B8BB3EE70F39}"/>
              </a:ext>
            </a:extLst>
          </p:cNvPr>
          <p:cNvSpPr>
            <a:spLocks noGrp="1"/>
          </p:cNvSpPr>
          <p:nvPr>
            <p:ph type="title"/>
          </p:nvPr>
        </p:nvSpPr>
        <p:spPr>
          <a:xfrm>
            <a:off x="628650" y="691288"/>
            <a:ext cx="7886700" cy="994172"/>
          </a:xfrm>
        </p:spPr>
        <p:txBody>
          <a:bodyPr/>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E1CFB8E9-012F-7A43-8262-60F76CDAFEE0}"/>
              </a:ext>
            </a:extLst>
          </p:cNvPr>
          <p:cNvSpPr>
            <a:spLocks noGrp="1"/>
          </p:cNvSpPr>
          <p:nvPr>
            <p:ph sz="half" idx="1"/>
          </p:nvPr>
        </p:nvSpPr>
        <p:spPr>
          <a:xfrm>
            <a:off x="628650" y="1685459"/>
            <a:ext cx="3886200" cy="294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inhoud 3">
            <a:extLst>
              <a:ext uri="{FF2B5EF4-FFF2-40B4-BE49-F238E27FC236}">
                <a16:creationId xmlns:a16="http://schemas.microsoft.com/office/drawing/2014/main" id="{CF5EA767-DED8-FA45-9AF7-F22002A32F7C}"/>
              </a:ext>
            </a:extLst>
          </p:cNvPr>
          <p:cNvSpPr>
            <a:spLocks noGrp="1"/>
          </p:cNvSpPr>
          <p:nvPr>
            <p:ph sz="half" idx="2"/>
          </p:nvPr>
        </p:nvSpPr>
        <p:spPr>
          <a:xfrm>
            <a:off x="4629150" y="1685459"/>
            <a:ext cx="3886200" cy="294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092BB35-BF41-B240-B258-26A96F905A62}"/>
              </a:ext>
            </a:extLst>
          </p:cNvPr>
          <p:cNvSpPr>
            <a:spLocks noGrp="1"/>
          </p:cNvSpPr>
          <p:nvPr>
            <p:ph type="dt" sz="half" idx="10"/>
          </p:nvPr>
        </p:nvSpPr>
        <p:spPr/>
        <p:txBody>
          <a:bodyPr/>
          <a:lstStyle/>
          <a:p>
            <a:fld id="{2101603E-BF69-0E4B-B445-A43EB8E25925}" type="datetimeFigureOut">
              <a:rPr lang="nl-NL" smtClean="0"/>
              <a:t>30-9-2022</a:t>
            </a:fld>
            <a:endParaRPr lang="nl-NL"/>
          </a:p>
        </p:txBody>
      </p:sp>
      <p:sp>
        <p:nvSpPr>
          <p:cNvPr id="6" name="Tijdelijke aanduiding voor voettekst 5">
            <a:extLst>
              <a:ext uri="{FF2B5EF4-FFF2-40B4-BE49-F238E27FC236}">
                <a16:creationId xmlns:a16="http://schemas.microsoft.com/office/drawing/2014/main" id="{5D700220-68F3-D148-86C1-66428EE54DA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231D4E8A-DBF6-D440-A3DD-B6204E96D0FE}"/>
              </a:ext>
            </a:extLst>
          </p:cNvPr>
          <p:cNvSpPr>
            <a:spLocks noGrp="1"/>
          </p:cNvSpPr>
          <p:nvPr>
            <p:ph type="sldNum" sz="quarter" idx="12"/>
          </p:nvPr>
        </p:nvSpPr>
        <p:spPr/>
        <p:txBody>
          <a:bodyPr/>
          <a:lstStyle/>
          <a:p>
            <a:fld id="{EA066F0F-3FE9-E549-A3B5-DB16106EA5D3}" type="slidenum">
              <a:rPr lang="nl-NL" smtClean="0"/>
              <a:t>‹#›</a:t>
            </a:fld>
            <a:endParaRPr lang="nl-NL"/>
          </a:p>
        </p:txBody>
      </p:sp>
    </p:spTree>
    <p:extLst>
      <p:ext uri="{BB962C8B-B14F-4D97-AF65-F5344CB8AC3E}">
        <p14:creationId xmlns:p14="http://schemas.microsoft.com/office/powerpoint/2010/main" val="274666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s pagina">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1690320" y="268675"/>
            <a:ext cx="6985368" cy="857250"/>
          </a:xfrm>
          <a:prstGeom prst="rect">
            <a:avLst/>
          </a:prstGeom>
        </p:spPr>
        <p:txBody>
          <a:bodyPr vert="horz" lIns="91440" tIns="45720" rIns="91440" bIns="45720" rtlCol="0" anchor="t">
            <a:normAutofit/>
          </a:bodyPr>
          <a:lstStyle/>
          <a:p>
            <a:r>
              <a:rPr lang="en-US" dirty="0">
                <a:latin typeface="Segoe UI Light" panose="020B0502040204020203" pitchFamily="34" charset="0"/>
              </a:rPr>
              <a:t>&lt;Title&gt;</a:t>
            </a:r>
            <a:endParaRPr lang="en-US" dirty="0"/>
          </a:p>
        </p:txBody>
      </p:sp>
      <p:sp>
        <p:nvSpPr>
          <p:cNvPr id="10" name="Text Placeholder 9"/>
          <p:cNvSpPr>
            <a:spLocks noGrp="1"/>
          </p:cNvSpPr>
          <p:nvPr>
            <p:ph type="body" sz="quarter" idx="10" hasCustomPrompt="1"/>
          </p:nvPr>
        </p:nvSpPr>
        <p:spPr>
          <a:xfrm>
            <a:off x="1690320" y="1211750"/>
            <a:ext cx="6985368" cy="3553428"/>
          </a:xfrm>
        </p:spPr>
        <p:txBody>
          <a:bodyPr/>
          <a:lstStyle>
            <a:lvl1pPr>
              <a:defRPr>
                <a:latin typeface="+mj-lt"/>
              </a:defRPr>
            </a:lvl1pPr>
          </a:lstStyle>
          <a:p>
            <a:pPr marL="0" indent="0">
              <a:buNone/>
            </a:pPr>
            <a:r>
              <a:rPr lang="en-US" dirty="0">
                <a:latin typeface="Segoe UI" panose="020B0502040204020203" pitchFamily="34" charset="0"/>
                <a:ea typeface="Segoe UI" panose="020B0502040204020203" pitchFamily="34" charset="0"/>
                <a:cs typeface="Segoe UI" panose="020B0502040204020203" pitchFamily="34" charset="0"/>
              </a:rPr>
              <a:t>&lt;Text&gt;</a:t>
            </a:r>
          </a:p>
        </p:txBody>
      </p:sp>
    </p:spTree>
    <p:extLst>
      <p:ext uri="{BB962C8B-B14F-4D97-AF65-F5344CB8AC3E}">
        <p14:creationId xmlns:p14="http://schemas.microsoft.com/office/powerpoint/2010/main" val="3665001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rek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8557" y="978477"/>
            <a:ext cx="4279159" cy="1591102"/>
          </a:xfrm>
        </p:spPr>
        <p:txBody>
          <a:bodyPr>
            <a:normAutofit/>
          </a:bodyPr>
          <a:lstStyle>
            <a:lvl1pPr algn="l">
              <a:defRPr sz="3600">
                <a:solidFill>
                  <a:srgbClr val="1E347F"/>
                </a:solidFill>
                <a:latin typeface="+mj-lt"/>
                <a:cs typeface="Segoe"/>
              </a:defRPr>
            </a:lvl1pPr>
          </a:lstStyle>
          <a:p>
            <a:r>
              <a:rPr lang="en-US" dirty="0">
                <a:latin typeface="Segoe UI" panose="020B0502040204020203" pitchFamily="34" charset="0"/>
                <a:ea typeface="Segoe UI" panose="020B0502040204020203" pitchFamily="34" charset="0"/>
                <a:cs typeface="Segoe UI" panose="020B0502040204020203" pitchFamily="34" charset="0"/>
              </a:rPr>
              <a:t>&lt;Name speaker&gt;</a:t>
            </a:r>
            <a:endParaRPr lang="en-US" dirty="0"/>
          </a:p>
        </p:txBody>
      </p:sp>
      <p:sp>
        <p:nvSpPr>
          <p:cNvPr id="3" name="Content Placeholder 2"/>
          <p:cNvSpPr>
            <a:spLocks noGrp="1"/>
          </p:cNvSpPr>
          <p:nvPr>
            <p:ph idx="1" hasCustomPrompt="1"/>
          </p:nvPr>
        </p:nvSpPr>
        <p:spPr>
          <a:xfrm>
            <a:off x="3348557" y="2569579"/>
            <a:ext cx="4279159" cy="2268637"/>
          </a:xfrm>
        </p:spPr>
        <p:txBody>
          <a:bodyPr>
            <a:noAutofit/>
          </a:bodyPr>
          <a:lstStyle>
            <a:lvl1pPr marL="0" indent="0">
              <a:buFontTx/>
              <a:buNone/>
              <a:defRPr sz="2400">
                <a:solidFill>
                  <a:schemeClr val="accent1"/>
                </a:solidFill>
                <a:latin typeface="Segoe Light"/>
                <a:cs typeface="Segoe Light"/>
              </a:defRPr>
            </a:lvl1pPr>
            <a:lvl2pPr>
              <a:defRPr sz="2400">
                <a:solidFill>
                  <a:srgbClr val="FFFFFF"/>
                </a:solidFill>
                <a:latin typeface="Segoe Light"/>
                <a:cs typeface="Segoe Light"/>
              </a:defRPr>
            </a:lvl2pPr>
            <a:lvl3pPr>
              <a:defRPr sz="2400">
                <a:solidFill>
                  <a:srgbClr val="FFFFFF"/>
                </a:solidFill>
                <a:latin typeface="Segoe Light"/>
                <a:cs typeface="Segoe Light"/>
              </a:defRPr>
            </a:lvl3pPr>
            <a:lvl4pPr>
              <a:defRPr sz="2400">
                <a:solidFill>
                  <a:srgbClr val="FFFFFF"/>
                </a:solidFill>
                <a:latin typeface="Segoe Light"/>
                <a:cs typeface="Segoe Light"/>
              </a:defRPr>
            </a:lvl4pPr>
            <a:lvl5pPr>
              <a:defRPr sz="2400">
                <a:solidFill>
                  <a:srgbClr val="FFFFFF"/>
                </a:solidFill>
                <a:latin typeface="Segoe Light"/>
                <a:cs typeface="Segoe Light"/>
              </a:defRPr>
            </a:lvl5pPr>
          </a:lstStyle>
          <a:p>
            <a:r>
              <a:rPr lang="en-US" dirty="0">
                <a:latin typeface="Segoe UI Light" panose="020B0502040204020203" pitchFamily="34" charset="0"/>
              </a:rPr>
              <a:t>&lt;short intro&gt;</a:t>
            </a:r>
          </a:p>
        </p:txBody>
      </p:sp>
      <p:sp>
        <p:nvSpPr>
          <p:cNvPr id="9" name="Picture Placeholder 2"/>
          <p:cNvSpPr>
            <a:spLocks noGrp="1"/>
          </p:cNvSpPr>
          <p:nvPr>
            <p:ph type="pic" idx="14"/>
          </p:nvPr>
        </p:nvSpPr>
        <p:spPr>
          <a:xfrm>
            <a:off x="539751" y="978476"/>
            <a:ext cx="2573839" cy="2968491"/>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435644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fbeelding">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1692275" y="268288"/>
            <a:ext cx="6950828" cy="4627803"/>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222977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slide">
    <p:spTree>
      <p:nvGrpSpPr>
        <p:cNvPr id="1" name=""/>
        <p:cNvGrpSpPr/>
        <p:nvPr/>
      </p:nvGrpSpPr>
      <p:grpSpPr>
        <a:xfrm>
          <a:off x="0" y="0"/>
          <a:ext cx="0" cy="0"/>
          <a:chOff x="0" y="0"/>
          <a:chExt cx="0" cy="0"/>
        </a:xfrm>
      </p:grpSpPr>
      <p:sp>
        <p:nvSpPr>
          <p:cNvPr id="9" name="Rechthoek 8"/>
          <p:cNvSpPr/>
          <p:nvPr userDrawn="1"/>
        </p:nvSpPr>
        <p:spPr>
          <a:xfrm>
            <a:off x="0" y="0"/>
            <a:ext cx="9144000" cy="5143500"/>
          </a:xfrm>
          <a:prstGeom prst="rect">
            <a:avLst/>
          </a:prstGeom>
          <a:solidFill>
            <a:srgbClr val="A2CAD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9141285" cy="5143497"/>
          </a:xfrm>
          <a:prstGeom prst="rect">
            <a:avLst/>
          </a:prstGeom>
          <a:noFill/>
        </p:spPr>
      </p:pic>
      <p:sp>
        <p:nvSpPr>
          <p:cNvPr id="2" name="Title 1"/>
          <p:cNvSpPr>
            <a:spLocks noGrp="1"/>
          </p:cNvSpPr>
          <p:nvPr>
            <p:ph type="title" hasCustomPrompt="1"/>
          </p:nvPr>
        </p:nvSpPr>
        <p:spPr>
          <a:xfrm>
            <a:off x="1692275" y="268288"/>
            <a:ext cx="7006944" cy="4679725"/>
          </a:xfrm>
        </p:spPr>
        <p:txBody>
          <a:bodyPr anchor="ctr"/>
          <a:lstStyle>
            <a:lvl1pPr algn="ctr">
              <a:defRPr b="0" i="0">
                <a:solidFill>
                  <a:schemeClr val="accent1"/>
                </a:solidFill>
                <a:latin typeface="+mj-lt"/>
                <a:cs typeface="Segoe"/>
              </a:defRPr>
            </a:lvl1pPr>
          </a:lstStyle>
          <a:p>
            <a:r>
              <a:rPr lang="en-US" dirty="0">
                <a:latin typeface="Segoe UI" panose="020B0502040204020203" pitchFamily="34" charset="0"/>
                <a:ea typeface="Segoe UI" panose="020B0502040204020203" pitchFamily="34" charset="0"/>
                <a:cs typeface="Segoe UI" panose="020B0502040204020203" pitchFamily="34" charset="0"/>
              </a:rPr>
              <a:t>&lt;Break&gt;</a:t>
            </a:r>
            <a:endParaRPr lang="en-US" dirty="0"/>
          </a:p>
        </p:txBody>
      </p:sp>
      <p:sp>
        <p:nvSpPr>
          <p:cNvPr id="11" name="Tekstvak 10"/>
          <p:cNvSpPr txBox="1"/>
          <p:nvPr userDrawn="1"/>
        </p:nvSpPr>
        <p:spPr>
          <a:xfrm>
            <a:off x="179512" y="336445"/>
            <a:ext cx="1475684" cy="261610"/>
          </a:xfrm>
          <a:prstGeom prst="rect">
            <a:avLst/>
          </a:prstGeom>
          <a:noFill/>
        </p:spPr>
        <p:txBody>
          <a:bodyPr wrap="square" rtlCol="0">
            <a:spAutoFit/>
          </a:bodyPr>
          <a:lstStyle/>
          <a:p>
            <a:pPr algn="ctr"/>
            <a:r>
              <a:rPr lang="nl-NL" sz="1100" baseline="0">
                <a:solidFill>
                  <a:schemeClr val="accent1"/>
                </a:solidFill>
              </a:rPr>
              <a:t>MICROSOFT 365</a:t>
            </a:r>
            <a:endParaRPr lang="nl-NL" sz="1100" dirty="0">
              <a:solidFill>
                <a:schemeClr val="accent1"/>
              </a:solidFill>
            </a:endParaRPr>
          </a:p>
        </p:txBody>
      </p:sp>
    </p:spTree>
    <p:extLst>
      <p:ext uri="{BB962C8B-B14F-4D97-AF65-F5344CB8AC3E}">
        <p14:creationId xmlns:p14="http://schemas.microsoft.com/office/powerpoint/2010/main" val="1031019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ot">
    <p:spTree>
      <p:nvGrpSpPr>
        <p:cNvPr id="1" name=""/>
        <p:cNvGrpSpPr/>
        <p:nvPr/>
      </p:nvGrpSpPr>
      <p:grpSpPr>
        <a:xfrm>
          <a:off x="0" y="0"/>
          <a:ext cx="0" cy="0"/>
          <a:chOff x="0" y="0"/>
          <a:chExt cx="0" cy="0"/>
        </a:xfrm>
      </p:grpSpPr>
      <p:pic>
        <p:nvPicPr>
          <p:cNvPr id="10"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76"/>
            <a:ext cx="9141286" cy="5143345"/>
          </a:xfrm>
          <a:prstGeom prst="rect">
            <a:avLst/>
          </a:prstGeom>
        </p:spPr>
      </p:pic>
      <p:sp>
        <p:nvSpPr>
          <p:cNvPr id="3" name="Text Placeholder 2"/>
          <p:cNvSpPr>
            <a:spLocks noGrp="1"/>
          </p:cNvSpPr>
          <p:nvPr>
            <p:ph type="body" idx="1" hasCustomPrompt="1"/>
          </p:nvPr>
        </p:nvSpPr>
        <p:spPr>
          <a:xfrm>
            <a:off x="2700337" y="887509"/>
            <a:ext cx="6048127" cy="441614"/>
          </a:xfrm>
        </p:spPr>
        <p:txBody>
          <a:bodyPr anchor="ctr"/>
          <a:lstStyle>
            <a:lvl1pPr marL="0" indent="0">
              <a:buNone/>
              <a:defRPr sz="2400" b="0" baseline="0">
                <a:solidFill>
                  <a:schemeClr val="accent1"/>
                </a:solidFill>
                <a:latin typeface="Segoe Light"/>
                <a:cs typeface="Segoe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latin typeface="Segoe UI Light" panose="020B0502040204020203" pitchFamily="34" charset="0"/>
              </a:rPr>
              <a:t>&lt;Next session 00:00 – 00:00&gt;</a:t>
            </a:r>
          </a:p>
        </p:txBody>
      </p:sp>
      <p:sp>
        <p:nvSpPr>
          <p:cNvPr id="11" name="Text Placeholder 2"/>
          <p:cNvSpPr>
            <a:spLocks noGrp="1"/>
          </p:cNvSpPr>
          <p:nvPr>
            <p:ph type="body" idx="13" hasCustomPrompt="1"/>
          </p:nvPr>
        </p:nvSpPr>
        <p:spPr>
          <a:xfrm>
            <a:off x="2700339" y="1412787"/>
            <a:ext cx="6048126" cy="1874422"/>
          </a:xfrm>
        </p:spPr>
        <p:txBody>
          <a:bodyPr anchor="ctr">
            <a:normAutofit/>
          </a:bodyPr>
          <a:lstStyle>
            <a:lvl1pPr marL="0" indent="0">
              <a:buNone/>
              <a:defRPr sz="4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latin typeface="Segoe UI" panose="020B0502040204020203" pitchFamily="34" charset="0"/>
                <a:ea typeface="Segoe UI" panose="020B0502040204020203" pitchFamily="34" charset="0"/>
                <a:cs typeface="Segoe UI" panose="020B0502040204020203" pitchFamily="34" charset="0"/>
              </a:rPr>
              <a:t>&lt;Title next session&gt;</a:t>
            </a:r>
          </a:p>
        </p:txBody>
      </p:sp>
      <p:sp>
        <p:nvSpPr>
          <p:cNvPr id="8" name="Subtitle 2"/>
          <p:cNvSpPr>
            <a:spLocks noGrp="1"/>
          </p:cNvSpPr>
          <p:nvPr>
            <p:ph type="subTitle" idx="14" hasCustomPrompt="1"/>
          </p:nvPr>
        </p:nvSpPr>
        <p:spPr>
          <a:xfrm>
            <a:off x="2700337" y="3394023"/>
            <a:ext cx="6048127" cy="411418"/>
          </a:xfrm>
        </p:spPr>
        <p:txBody>
          <a:bodyPr>
            <a:normAutofit/>
          </a:bodyPr>
          <a:lstStyle>
            <a:lvl1pPr marL="0" indent="0" algn="l">
              <a:buNone/>
              <a:defRPr sz="2400">
                <a:solidFill>
                  <a:schemeClr val="accent1"/>
                </a:solidFill>
                <a:latin typeface="Segoe Light"/>
                <a:cs typeface="Sego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latin typeface="Segoe UI Light" panose="020B0502040204020203" pitchFamily="34" charset="0"/>
              </a:rPr>
              <a:t>&lt;Name speaker next session&gt;</a:t>
            </a:r>
          </a:p>
        </p:txBody>
      </p:sp>
      <p:pic>
        <p:nvPicPr>
          <p:cNvPr id="7" name="Afbeelding 6">
            <a:extLst>
              <a:ext uri="{FF2B5EF4-FFF2-40B4-BE49-F238E27FC236}">
                <a16:creationId xmlns:a16="http://schemas.microsoft.com/office/drawing/2014/main" id="{1C6AA682-CDDC-9A48-9B39-F3895F34DA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4168" y="4464916"/>
            <a:ext cx="3309233" cy="627114"/>
          </a:xfrm>
          <a:prstGeom prst="rect">
            <a:avLst/>
          </a:prstGeom>
        </p:spPr>
      </p:pic>
      <p:pic>
        <p:nvPicPr>
          <p:cNvPr id="9" name="Afbeelding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76256" y="4218549"/>
            <a:ext cx="1057808" cy="294928"/>
          </a:xfrm>
          <a:prstGeom prst="rect">
            <a:avLst/>
          </a:prstGeom>
        </p:spPr>
      </p:pic>
    </p:spTree>
    <p:extLst>
      <p:ext uri="{BB962C8B-B14F-4D97-AF65-F5344CB8AC3E}">
        <p14:creationId xmlns:p14="http://schemas.microsoft.com/office/powerpoint/2010/main" val="367404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32" name="Group 31"/>
          <p:cNvGrpSpPr/>
          <p:nvPr userDrawn="1"/>
        </p:nvGrpSpPr>
        <p:grpSpPr>
          <a:xfrm>
            <a:off x="4035352" y="976567"/>
            <a:ext cx="219820" cy="3521408"/>
            <a:chOff x="4419927" y="1640630"/>
            <a:chExt cx="221209" cy="3604014"/>
          </a:xfrm>
        </p:grpSpPr>
        <p:cxnSp>
          <p:nvCxnSpPr>
            <p:cNvPr id="33" name="Straight Connector 32"/>
            <p:cNvCxnSpPr>
              <a:endCxn id="38" idx="4"/>
            </p:cNvCxnSpPr>
            <p:nvPr/>
          </p:nvCxnSpPr>
          <p:spPr>
            <a:xfrm>
              <a:off x="4530532" y="1686886"/>
              <a:ext cx="0" cy="355775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419927" y="1640630"/>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15C84"/>
                </a:solidFill>
                <a:latin typeface="Calibri" pitchFamily="34" charset="0"/>
              </a:endParaRPr>
            </a:p>
          </p:txBody>
        </p:sp>
        <p:sp>
          <p:nvSpPr>
            <p:cNvPr id="35" name="Oval 34"/>
            <p:cNvSpPr/>
            <p:nvPr/>
          </p:nvSpPr>
          <p:spPr>
            <a:xfrm>
              <a:off x="4419927" y="2486331"/>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15C84"/>
                </a:solidFill>
                <a:latin typeface="Calibri" pitchFamily="34" charset="0"/>
              </a:endParaRPr>
            </a:p>
          </p:txBody>
        </p:sp>
        <p:sp>
          <p:nvSpPr>
            <p:cNvPr id="36" name="Oval 35"/>
            <p:cNvSpPr/>
            <p:nvPr/>
          </p:nvSpPr>
          <p:spPr>
            <a:xfrm>
              <a:off x="4419927" y="3332032"/>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15C84"/>
                </a:solidFill>
                <a:latin typeface="Calibri" pitchFamily="34" charset="0"/>
              </a:endParaRPr>
            </a:p>
          </p:txBody>
        </p:sp>
        <p:sp>
          <p:nvSpPr>
            <p:cNvPr id="37" name="Oval 36"/>
            <p:cNvSpPr/>
            <p:nvPr/>
          </p:nvSpPr>
          <p:spPr>
            <a:xfrm>
              <a:off x="4419927" y="4177733"/>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15C84"/>
                </a:solidFill>
                <a:latin typeface="Calibri" pitchFamily="34" charset="0"/>
              </a:endParaRPr>
            </a:p>
          </p:txBody>
        </p:sp>
        <p:sp>
          <p:nvSpPr>
            <p:cNvPr id="38" name="Oval 37"/>
            <p:cNvSpPr/>
            <p:nvPr/>
          </p:nvSpPr>
          <p:spPr>
            <a:xfrm>
              <a:off x="4419927" y="5023435"/>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15C84"/>
                </a:solidFill>
                <a:latin typeface="Calibri" pitchFamily="34" charset="0"/>
              </a:endParaRPr>
            </a:p>
          </p:txBody>
        </p:sp>
      </p:grpSp>
      <p:sp>
        <p:nvSpPr>
          <p:cNvPr id="39" name="Content Placeholder 7"/>
          <p:cNvSpPr>
            <a:spLocks noGrp="1"/>
          </p:cNvSpPr>
          <p:nvPr>
            <p:ph sz="quarter" idx="14" hasCustomPrompt="1"/>
          </p:nvPr>
        </p:nvSpPr>
        <p:spPr>
          <a:xfrm>
            <a:off x="778160" y="2595339"/>
            <a:ext cx="2340769" cy="398233"/>
          </a:xfrm>
        </p:spPr>
        <p:txBody>
          <a:bodyPr>
            <a:normAutofit/>
          </a:bodyPr>
          <a:lstStyle>
            <a:lvl1pPr marL="0" indent="0" algn="ctr">
              <a:buNone/>
              <a:defRPr sz="2400" b="1">
                <a:solidFill>
                  <a:schemeClr val="accent1"/>
                </a:solidFill>
              </a:defRPr>
            </a:lvl1pPr>
          </a:lstStyle>
          <a:p>
            <a:pPr lvl="0"/>
            <a:r>
              <a:rPr lang="en-US" dirty="0"/>
              <a:t>INTRODUCTION</a:t>
            </a:r>
          </a:p>
        </p:txBody>
      </p:sp>
      <p:sp>
        <p:nvSpPr>
          <p:cNvPr id="40" name="Content Placeholder 7"/>
          <p:cNvSpPr>
            <a:spLocks noGrp="1"/>
          </p:cNvSpPr>
          <p:nvPr>
            <p:ph sz="quarter" idx="15" hasCustomPrompt="1"/>
          </p:nvPr>
        </p:nvSpPr>
        <p:spPr>
          <a:xfrm>
            <a:off x="4364027" y="940038"/>
            <a:ext cx="3070916" cy="288727"/>
          </a:xfrm>
        </p:spPr>
        <p:txBody>
          <a:bodyPr>
            <a:normAutofit/>
          </a:bodyPr>
          <a:lstStyle>
            <a:lvl1pPr marL="0" indent="0" algn="l">
              <a:buNone/>
              <a:defRPr sz="1500" b="1">
                <a:solidFill>
                  <a:schemeClr val="accent1"/>
                </a:solidFill>
              </a:defRPr>
            </a:lvl1pPr>
          </a:lstStyle>
          <a:p>
            <a:pPr lvl="0"/>
            <a:r>
              <a:rPr lang="en-US" dirty="0"/>
              <a:t>HEADING</a:t>
            </a:r>
          </a:p>
        </p:txBody>
      </p:sp>
      <p:sp>
        <p:nvSpPr>
          <p:cNvPr id="41" name="Content Placeholder 7"/>
          <p:cNvSpPr>
            <a:spLocks noGrp="1"/>
          </p:cNvSpPr>
          <p:nvPr>
            <p:ph sz="quarter" idx="16" hasCustomPrompt="1"/>
          </p:nvPr>
        </p:nvSpPr>
        <p:spPr>
          <a:xfrm>
            <a:off x="4364832" y="1235311"/>
            <a:ext cx="3078956" cy="230000"/>
          </a:xfrm>
        </p:spPr>
        <p:txBody>
          <a:bodyPr>
            <a:normAutofit/>
          </a:bodyPr>
          <a:lstStyle>
            <a:lvl1pPr marL="0" indent="0" algn="l">
              <a:buNone/>
              <a:defRPr sz="1050" b="0" baseline="0">
                <a:solidFill>
                  <a:schemeClr val="accent2"/>
                </a:solidFill>
              </a:defRPr>
            </a:lvl1pPr>
          </a:lstStyle>
          <a:p>
            <a:pPr lvl="0"/>
            <a:r>
              <a:rPr lang="en-US" dirty="0"/>
              <a:t>Edit this text</a:t>
            </a:r>
          </a:p>
        </p:txBody>
      </p:sp>
      <p:sp>
        <p:nvSpPr>
          <p:cNvPr id="29" name="Content Placeholder 7"/>
          <p:cNvSpPr>
            <a:spLocks noGrp="1"/>
          </p:cNvSpPr>
          <p:nvPr>
            <p:ph sz="quarter" idx="17" hasCustomPrompt="1"/>
          </p:nvPr>
        </p:nvSpPr>
        <p:spPr>
          <a:xfrm>
            <a:off x="4364027" y="1768713"/>
            <a:ext cx="3070916" cy="288727"/>
          </a:xfrm>
        </p:spPr>
        <p:txBody>
          <a:bodyPr>
            <a:normAutofit/>
          </a:bodyPr>
          <a:lstStyle>
            <a:lvl1pPr marL="0" indent="0" algn="l">
              <a:buNone/>
              <a:defRPr sz="1500" b="1">
                <a:solidFill>
                  <a:schemeClr val="accent1"/>
                </a:solidFill>
              </a:defRPr>
            </a:lvl1pPr>
          </a:lstStyle>
          <a:p>
            <a:pPr lvl="0"/>
            <a:r>
              <a:rPr lang="en-US" dirty="0"/>
              <a:t>HEADING</a:t>
            </a:r>
          </a:p>
        </p:txBody>
      </p:sp>
      <p:sp>
        <p:nvSpPr>
          <p:cNvPr id="30" name="Content Placeholder 7"/>
          <p:cNvSpPr>
            <a:spLocks noGrp="1"/>
          </p:cNvSpPr>
          <p:nvPr>
            <p:ph sz="quarter" idx="18" hasCustomPrompt="1"/>
          </p:nvPr>
        </p:nvSpPr>
        <p:spPr>
          <a:xfrm>
            <a:off x="4364832" y="2063986"/>
            <a:ext cx="3078956" cy="230000"/>
          </a:xfrm>
        </p:spPr>
        <p:txBody>
          <a:bodyPr>
            <a:normAutofit/>
          </a:bodyPr>
          <a:lstStyle>
            <a:lvl1pPr marL="0" indent="0" algn="l">
              <a:buNone/>
              <a:defRPr sz="1050" b="0" baseline="0">
                <a:solidFill>
                  <a:schemeClr val="accent2"/>
                </a:solidFill>
              </a:defRPr>
            </a:lvl1pPr>
          </a:lstStyle>
          <a:p>
            <a:pPr lvl="0"/>
            <a:r>
              <a:rPr lang="en-US" dirty="0"/>
              <a:t>Edit this text</a:t>
            </a:r>
          </a:p>
        </p:txBody>
      </p:sp>
      <p:sp>
        <p:nvSpPr>
          <p:cNvPr id="50" name="Content Placeholder 7"/>
          <p:cNvSpPr>
            <a:spLocks noGrp="1"/>
          </p:cNvSpPr>
          <p:nvPr>
            <p:ph sz="quarter" idx="19" hasCustomPrompt="1"/>
          </p:nvPr>
        </p:nvSpPr>
        <p:spPr>
          <a:xfrm>
            <a:off x="4364027" y="2604532"/>
            <a:ext cx="3070916" cy="288727"/>
          </a:xfrm>
        </p:spPr>
        <p:txBody>
          <a:bodyPr>
            <a:normAutofit/>
          </a:bodyPr>
          <a:lstStyle>
            <a:lvl1pPr marL="0" indent="0" algn="l">
              <a:buNone/>
              <a:defRPr sz="1500" b="1">
                <a:solidFill>
                  <a:schemeClr val="accent1"/>
                </a:solidFill>
              </a:defRPr>
            </a:lvl1pPr>
          </a:lstStyle>
          <a:p>
            <a:pPr lvl="0"/>
            <a:r>
              <a:rPr lang="en-US" dirty="0"/>
              <a:t>HEADING</a:t>
            </a:r>
          </a:p>
        </p:txBody>
      </p:sp>
      <p:sp>
        <p:nvSpPr>
          <p:cNvPr id="51" name="Content Placeholder 7"/>
          <p:cNvSpPr>
            <a:spLocks noGrp="1"/>
          </p:cNvSpPr>
          <p:nvPr>
            <p:ph sz="quarter" idx="20" hasCustomPrompt="1"/>
          </p:nvPr>
        </p:nvSpPr>
        <p:spPr>
          <a:xfrm>
            <a:off x="4364832" y="2899804"/>
            <a:ext cx="3078956" cy="230000"/>
          </a:xfrm>
        </p:spPr>
        <p:txBody>
          <a:bodyPr>
            <a:normAutofit/>
          </a:bodyPr>
          <a:lstStyle>
            <a:lvl1pPr marL="0" indent="0" algn="l">
              <a:buNone/>
              <a:defRPr sz="1050" b="0" baseline="0">
                <a:solidFill>
                  <a:schemeClr val="accent2"/>
                </a:solidFill>
              </a:defRPr>
            </a:lvl1pPr>
          </a:lstStyle>
          <a:p>
            <a:pPr lvl="0"/>
            <a:r>
              <a:rPr lang="en-US" dirty="0"/>
              <a:t>Edit this text</a:t>
            </a:r>
          </a:p>
        </p:txBody>
      </p:sp>
      <p:sp>
        <p:nvSpPr>
          <p:cNvPr id="52" name="Content Placeholder 7"/>
          <p:cNvSpPr>
            <a:spLocks noGrp="1"/>
          </p:cNvSpPr>
          <p:nvPr>
            <p:ph sz="quarter" idx="21" hasCustomPrompt="1"/>
          </p:nvPr>
        </p:nvSpPr>
        <p:spPr>
          <a:xfrm>
            <a:off x="4364027" y="3426063"/>
            <a:ext cx="3070916" cy="288727"/>
          </a:xfrm>
        </p:spPr>
        <p:txBody>
          <a:bodyPr>
            <a:normAutofit/>
          </a:bodyPr>
          <a:lstStyle>
            <a:lvl1pPr marL="0" indent="0" algn="l">
              <a:buNone/>
              <a:defRPr sz="1500" b="1">
                <a:solidFill>
                  <a:schemeClr val="accent1"/>
                </a:solidFill>
              </a:defRPr>
            </a:lvl1pPr>
          </a:lstStyle>
          <a:p>
            <a:pPr lvl="0"/>
            <a:r>
              <a:rPr lang="en-US" dirty="0"/>
              <a:t>HEADING</a:t>
            </a:r>
          </a:p>
        </p:txBody>
      </p:sp>
      <p:sp>
        <p:nvSpPr>
          <p:cNvPr id="53" name="Content Placeholder 7"/>
          <p:cNvSpPr>
            <a:spLocks noGrp="1"/>
          </p:cNvSpPr>
          <p:nvPr>
            <p:ph sz="quarter" idx="22" hasCustomPrompt="1"/>
          </p:nvPr>
        </p:nvSpPr>
        <p:spPr>
          <a:xfrm>
            <a:off x="4364832" y="3721336"/>
            <a:ext cx="3078956" cy="230000"/>
          </a:xfrm>
        </p:spPr>
        <p:txBody>
          <a:bodyPr>
            <a:normAutofit/>
          </a:bodyPr>
          <a:lstStyle>
            <a:lvl1pPr marL="0" indent="0" algn="l">
              <a:buNone/>
              <a:defRPr sz="1050" b="0" baseline="0">
                <a:solidFill>
                  <a:schemeClr val="accent2"/>
                </a:solidFill>
              </a:defRPr>
            </a:lvl1pPr>
          </a:lstStyle>
          <a:p>
            <a:pPr lvl="0"/>
            <a:r>
              <a:rPr lang="en-US" dirty="0"/>
              <a:t>Edit this text</a:t>
            </a:r>
          </a:p>
        </p:txBody>
      </p:sp>
      <p:sp>
        <p:nvSpPr>
          <p:cNvPr id="54" name="Content Placeholder 7"/>
          <p:cNvSpPr>
            <a:spLocks noGrp="1"/>
          </p:cNvSpPr>
          <p:nvPr>
            <p:ph sz="quarter" idx="23" hasCustomPrompt="1"/>
          </p:nvPr>
        </p:nvSpPr>
        <p:spPr>
          <a:xfrm>
            <a:off x="4364027" y="4247595"/>
            <a:ext cx="3070916" cy="288727"/>
          </a:xfrm>
        </p:spPr>
        <p:txBody>
          <a:bodyPr>
            <a:normAutofit/>
          </a:bodyPr>
          <a:lstStyle>
            <a:lvl1pPr marL="0" indent="0" algn="l">
              <a:buNone/>
              <a:defRPr sz="1500" b="1">
                <a:solidFill>
                  <a:schemeClr val="accent1"/>
                </a:solidFill>
              </a:defRPr>
            </a:lvl1pPr>
          </a:lstStyle>
          <a:p>
            <a:pPr lvl="0"/>
            <a:r>
              <a:rPr lang="en-US" dirty="0"/>
              <a:t>HEADING</a:t>
            </a:r>
          </a:p>
        </p:txBody>
      </p:sp>
      <p:sp>
        <p:nvSpPr>
          <p:cNvPr id="55" name="Content Placeholder 7"/>
          <p:cNvSpPr>
            <a:spLocks noGrp="1"/>
          </p:cNvSpPr>
          <p:nvPr>
            <p:ph sz="quarter" idx="24" hasCustomPrompt="1"/>
          </p:nvPr>
        </p:nvSpPr>
        <p:spPr>
          <a:xfrm>
            <a:off x="4364832" y="4542867"/>
            <a:ext cx="3078956" cy="230000"/>
          </a:xfrm>
        </p:spPr>
        <p:txBody>
          <a:bodyPr>
            <a:normAutofit/>
          </a:bodyPr>
          <a:lstStyle>
            <a:lvl1pPr marL="0" indent="0" algn="l">
              <a:buNone/>
              <a:defRPr sz="1050" b="0" baseline="0">
                <a:solidFill>
                  <a:schemeClr val="accent2"/>
                </a:solidFill>
              </a:defRPr>
            </a:lvl1pPr>
          </a:lstStyle>
          <a:p>
            <a:pPr lvl="0"/>
            <a:r>
              <a:rPr lang="en-US" dirty="0"/>
              <a:t>Edit this text</a:t>
            </a:r>
          </a:p>
        </p:txBody>
      </p:sp>
      <p:grpSp>
        <p:nvGrpSpPr>
          <p:cNvPr id="43" name="Group 42"/>
          <p:cNvGrpSpPr/>
          <p:nvPr userDrawn="1"/>
        </p:nvGrpSpPr>
        <p:grpSpPr>
          <a:xfrm>
            <a:off x="-1" y="5087473"/>
            <a:ext cx="9144001" cy="70832"/>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grpSp>
      <p:sp>
        <p:nvSpPr>
          <p:cNvPr id="49" name="Rounded Rectangle 48"/>
          <p:cNvSpPr/>
          <p:nvPr userDrawn="1"/>
        </p:nvSpPr>
        <p:spPr>
          <a:xfrm>
            <a:off x="1589314" y="522547"/>
            <a:ext cx="7554686" cy="56425"/>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itchFamily="34" charset="0"/>
            </a:endParaRPr>
          </a:p>
        </p:txBody>
      </p:sp>
      <p:sp>
        <p:nvSpPr>
          <p:cNvPr id="57" name="Text Placeholder 3"/>
          <p:cNvSpPr>
            <a:spLocks noGrp="1"/>
          </p:cNvSpPr>
          <p:nvPr>
            <p:ph type="body" sz="quarter" idx="25" hasCustomPrompt="1"/>
          </p:nvPr>
        </p:nvSpPr>
        <p:spPr>
          <a:xfrm>
            <a:off x="1752601" y="97632"/>
            <a:ext cx="5935796" cy="422672"/>
          </a:xfrm>
        </p:spPr>
        <p:txBody>
          <a:bodyPr>
            <a:noAutofit/>
          </a:bodyPr>
          <a:lstStyle>
            <a:lvl1pPr marL="0" indent="0" algn="ctr">
              <a:buNone/>
              <a:defRPr sz="2700" b="1">
                <a:solidFill>
                  <a:schemeClr val="tx2"/>
                </a:solidFill>
              </a:defRPr>
            </a:lvl1pPr>
          </a:lstStyle>
          <a:p>
            <a:pPr lvl="0"/>
            <a:r>
              <a:rPr lang="en-US" dirty="0"/>
              <a:t>HEADING</a:t>
            </a:r>
          </a:p>
        </p:txBody>
      </p:sp>
    </p:spTree>
    <p:extLst>
      <p:ext uri="{BB962C8B-B14F-4D97-AF65-F5344CB8AC3E}">
        <p14:creationId xmlns:p14="http://schemas.microsoft.com/office/powerpoint/2010/main" val="32876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C886F4C-0EC2-CB46-BC18-FFB99B313D4A}"/>
              </a:ext>
            </a:extLst>
          </p:cNvPr>
          <p:cNvSpPr>
            <a:spLocks noGrp="1"/>
          </p:cNvSpPr>
          <p:nvPr>
            <p:ph type="dt" sz="half" idx="10"/>
          </p:nvPr>
        </p:nvSpPr>
        <p:spPr/>
        <p:txBody>
          <a:bodyPr/>
          <a:lstStyle/>
          <a:p>
            <a:endParaRPr lang="nl-NL" dirty="0"/>
          </a:p>
        </p:txBody>
      </p:sp>
      <p:sp>
        <p:nvSpPr>
          <p:cNvPr id="3" name="Tijdelijke aanduiding voor voettekst 2">
            <a:extLst>
              <a:ext uri="{FF2B5EF4-FFF2-40B4-BE49-F238E27FC236}">
                <a16:creationId xmlns:a16="http://schemas.microsoft.com/office/drawing/2014/main" id="{6B77F5D8-2B29-924F-B0A9-9CC8986E3343}"/>
              </a:ext>
            </a:extLst>
          </p:cNvPr>
          <p:cNvSpPr>
            <a:spLocks noGrp="1"/>
          </p:cNvSpPr>
          <p:nvPr>
            <p:ph type="ftr" sz="quarter" idx="11"/>
          </p:nvPr>
        </p:nvSpPr>
        <p:spPr/>
        <p:txBody>
          <a:bodyPr/>
          <a:lstStyle/>
          <a:p>
            <a:endParaRPr lang="nl-NL" dirty="0"/>
          </a:p>
        </p:txBody>
      </p:sp>
      <p:sp>
        <p:nvSpPr>
          <p:cNvPr id="4" name="Tijdelijke aanduiding voor dianummer 3">
            <a:extLst>
              <a:ext uri="{FF2B5EF4-FFF2-40B4-BE49-F238E27FC236}">
                <a16:creationId xmlns:a16="http://schemas.microsoft.com/office/drawing/2014/main" id="{9F3B448A-FB6A-BD4A-BDA5-DFAAB9845F11}"/>
              </a:ext>
            </a:extLst>
          </p:cNvPr>
          <p:cNvSpPr>
            <a:spLocks noGrp="1"/>
          </p:cNvSpPr>
          <p:nvPr>
            <p:ph type="sldNum" sz="quarter" idx="12"/>
          </p:nvPr>
        </p:nvSpPr>
        <p:spPr/>
        <p:txBody>
          <a:bodyPr/>
          <a:lstStyle/>
          <a:p>
            <a:endParaRPr lang="nl-NL" dirty="0"/>
          </a:p>
        </p:txBody>
      </p:sp>
    </p:spTree>
    <p:extLst>
      <p:ext uri="{BB962C8B-B14F-4D97-AF65-F5344CB8AC3E}">
        <p14:creationId xmlns:p14="http://schemas.microsoft.com/office/powerpoint/2010/main" val="206398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grpSp>
        <p:nvGrpSpPr>
          <p:cNvPr id="43" name="Group 42"/>
          <p:cNvGrpSpPr/>
          <p:nvPr userDrawn="1"/>
        </p:nvGrpSpPr>
        <p:grpSpPr>
          <a:xfrm>
            <a:off x="-1" y="5087473"/>
            <a:ext cx="9144001" cy="70832"/>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67CCF"/>
                </a:solidFill>
              </a:endParaRPr>
            </a:p>
          </p:txBody>
        </p:sp>
      </p:grpSp>
      <p:sp>
        <p:nvSpPr>
          <p:cNvPr id="57" name="Text Placeholder 3"/>
          <p:cNvSpPr>
            <a:spLocks noGrp="1"/>
          </p:cNvSpPr>
          <p:nvPr>
            <p:ph type="body" sz="quarter" idx="25" hasCustomPrompt="1"/>
          </p:nvPr>
        </p:nvSpPr>
        <p:spPr>
          <a:xfrm>
            <a:off x="1752601" y="97632"/>
            <a:ext cx="5939928" cy="422672"/>
          </a:xfrm>
        </p:spPr>
        <p:txBody>
          <a:bodyPr>
            <a:noAutofit/>
          </a:bodyPr>
          <a:lstStyle>
            <a:lvl1pPr marL="0" indent="0" algn="ctr">
              <a:buNone/>
              <a:defRPr sz="2700" b="1">
                <a:solidFill>
                  <a:schemeClr val="tx2"/>
                </a:solidFill>
              </a:defRPr>
            </a:lvl1pPr>
          </a:lstStyle>
          <a:p>
            <a:pPr lvl="0"/>
            <a:r>
              <a:rPr lang="en-US" dirty="0"/>
              <a:t>HEADING</a:t>
            </a:r>
          </a:p>
        </p:txBody>
      </p:sp>
    </p:spTree>
    <p:extLst>
      <p:ext uri="{BB962C8B-B14F-4D97-AF65-F5344CB8AC3E}">
        <p14:creationId xmlns:p14="http://schemas.microsoft.com/office/powerpoint/2010/main" val="125850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1BE30E1A-5244-42EE-B01A-8F04A455656A}"/>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Placeholder 1"/>
          <p:cNvSpPr>
            <a:spLocks noGrp="1"/>
          </p:cNvSpPr>
          <p:nvPr>
            <p:ph type="title"/>
          </p:nvPr>
        </p:nvSpPr>
        <p:spPr>
          <a:xfrm>
            <a:off x="1692275" y="265497"/>
            <a:ext cx="6983413" cy="857250"/>
          </a:xfrm>
          <a:prstGeom prst="rect">
            <a:avLst/>
          </a:prstGeom>
        </p:spPr>
        <p:txBody>
          <a:bodyPr vert="horz" lIns="91440" tIns="45720" rIns="91440" bIns="45720" rtlCol="0" anchor="t">
            <a:normAutofit/>
          </a:body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en-US" dirty="0"/>
          </a:p>
        </p:txBody>
      </p:sp>
      <p:sp>
        <p:nvSpPr>
          <p:cNvPr id="3" name="Text Placeholder 2"/>
          <p:cNvSpPr>
            <a:spLocks noGrp="1"/>
          </p:cNvSpPr>
          <p:nvPr>
            <p:ph type="body" idx="1"/>
          </p:nvPr>
        </p:nvSpPr>
        <p:spPr>
          <a:xfrm>
            <a:off x="1692275" y="1159977"/>
            <a:ext cx="6983413" cy="3606496"/>
          </a:xfrm>
          <a:prstGeom prst="rect">
            <a:avLst/>
          </a:prstGeom>
        </p:spPr>
        <p:txBody>
          <a:bodyPr vert="horz" lIns="91440" tIns="45720" rIns="91440" bIns="45720" rtlCol="0">
            <a:normAutofit/>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
        <p:nvSpPr>
          <p:cNvPr id="5" name="Tekstvak 4"/>
          <p:cNvSpPr txBox="1"/>
          <p:nvPr userDrawn="1"/>
        </p:nvSpPr>
        <p:spPr>
          <a:xfrm>
            <a:off x="179512" y="336445"/>
            <a:ext cx="1475684" cy="261610"/>
          </a:xfrm>
          <a:prstGeom prst="rect">
            <a:avLst/>
          </a:prstGeom>
          <a:noFill/>
        </p:spPr>
        <p:txBody>
          <a:bodyPr wrap="square" rtlCol="0">
            <a:spAutoFit/>
          </a:bodyPr>
          <a:lstStyle/>
          <a:p>
            <a:pPr algn="ctr"/>
            <a:r>
              <a:rPr lang="nl-NL" sz="1100" dirty="0">
                <a:solidFill>
                  <a:schemeClr val="accent1"/>
                </a:solidFill>
              </a:rPr>
              <a:t>MICROSOFT 365</a:t>
            </a:r>
          </a:p>
        </p:txBody>
      </p:sp>
    </p:spTree>
    <p:extLst>
      <p:ext uri="{BB962C8B-B14F-4D97-AF65-F5344CB8AC3E}">
        <p14:creationId xmlns:p14="http://schemas.microsoft.com/office/powerpoint/2010/main" val="3525050226"/>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4400" kern="1200">
          <a:solidFill>
            <a:schemeClr val="accent1"/>
          </a:solidFill>
          <a:latin typeface="+mj-lt"/>
          <a:ea typeface="+mj-ea"/>
          <a:cs typeface="Segoe UI Light" panose="020B0502040204020203" pitchFamily="34" charset="0"/>
        </a:defRPr>
      </a:lvl1pPr>
    </p:titleStyle>
    <p:bodyStyle>
      <a:lvl1pPr marL="11112" indent="0" algn="l" defTabSz="457200" rtl="0" eaLnBrk="1" latinLnBrk="0" hangingPunct="1">
        <a:spcBef>
          <a:spcPct val="20000"/>
        </a:spcBef>
        <a:buClr>
          <a:schemeClr val="accent6"/>
        </a:buClr>
        <a:buSzPct val="125000"/>
        <a:buFont typeface="Lucida Grande"/>
        <a:buNone/>
        <a:tabLst/>
        <a:defRPr sz="30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1pPr>
      <a:lvl2pPr marL="742950" indent="-285750" algn="l" defTabSz="457200" rtl="0" eaLnBrk="1" latinLnBrk="0" hangingPunct="1">
        <a:spcBef>
          <a:spcPct val="20000"/>
        </a:spcBef>
        <a:buClr>
          <a:schemeClr val="accent6"/>
        </a:buClr>
        <a:buSzPct val="125000"/>
        <a:buFont typeface="Lucida Grande"/>
        <a:buChar char="■"/>
        <a:defRPr sz="28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457200" rtl="0" eaLnBrk="1" latinLnBrk="0" hangingPunct="1">
        <a:spcBef>
          <a:spcPct val="20000"/>
        </a:spcBef>
        <a:buClr>
          <a:schemeClr val="accent6"/>
        </a:buClr>
        <a:buSzPct val="125000"/>
        <a:buFont typeface="Lucida Grande"/>
        <a:buChar char="■"/>
        <a:defRPr sz="24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457200" rtl="0" eaLnBrk="1" latinLnBrk="0" hangingPunct="1">
        <a:spcBef>
          <a:spcPct val="20000"/>
        </a:spcBef>
        <a:buClr>
          <a:schemeClr val="accent6"/>
        </a:buClr>
        <a:buSzPct val="125000"/>
        <a:buFont typeface="Lucida Grande"/>
        <a:buChar char="■"/>
        <a:defRPr sz="20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457200" rtl="0" eaLnBrk="1" latinLnBrk="0" hangingPunct="1">
        <a:spcBef>
          <a:spcPct val="20000"/>
        </a:spcBef>
        <a:buClr>
          <a:schemeClr val="accent6"/>
        </a:buClr>
        <a:buSzPct val="125000"/>
        <a:buFont typeface="Lucida Grande"/>
        <a:buChar char="■"/>
        <a:defRPr sz="20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9" userDrawn="1">
          <p15:clr>
            <a:srgbClr val="F26B43"/>
          </p15:clr>
        </p15:guide>
        <p15:guide id="2" pos="106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hyperlink" Target="mailto:kenneth@vansurksum.com" TargetMode="Externa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hyperlink" Target="https://www.vansurksum.com/" TargetMode="External"/><Relationship Id="rId1" Type="http://schemas.openxmlformats.org/officeDocument/2006/relationships/slideLayout" Target="../slideLayouts/slideLayout12.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hyperlink" Target="https://www.linkedin.com/in/kennethvansurksum" TargetMode="External"/><Relationship Id="rId10" Type="http://schemas.openxmlformats.org/officeDocument/2006/relationships/image" Target="../media/image18.png"/><Relationship Id="rId4" Type="http://schemas.openxmlformats.org/officeDocument/2006/relationships/hyperlink" Target="https://twitter.com/kennethvs" TargetMode="External"/><Relationship Id="rId9" Type="http://schemas.openxmlformats.org/officeDocument/2006/relationships/image" Target="../media/image17.png"/><Relationship Id="rId1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www.vansurksum.com/ask-yourself-if-you-still-really-need-adfs/"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en-us/azure/active-directory/roles/security-emergency-access"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 Id="rId4" Type="http://schemas.openxmlformats.org/officeDocument/2006/relationships/hyperlink" Target="https://github.com/kennethvs/blog/blob/master/Conditional%20Access%20Workflow%20-%20v1.3.pdf"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47.sv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plan-conditional-access" TargetMode="External"/><Relationship Id="rId2" Type="http://schemas.openxmlformats.org/officeDocument/2006/relationships/hyperlink" Target="https://aka.ms/CADPDownload" TargetMode="External"/><Relationship Id="rId1" Type="http://schemas.openxmlformats.org/officeDocument/2006/relationships/slideLayout" Target="../slideLayouts/slideLayout10.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hyperlink" Target="https://gallery.technet.microsoft.com/Conditional-Access-dc903421"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5.svg"/><Relationship Id="rId21" Type="http://schemas.openxmlformats.org/officeDocument/2006/relationships/image" Target="../media/image73.pn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svg"/><Relationship Id="rId1" Type="http://schemas.openxmlformats.org/officeDocument/2006/relationships/slideLayout" Target="../slideLayouts/slideLayout8.xml"/><Relationship Id="rId6" Type="http://schemas.openxmlformats.org/officeDocument/2006/relationships/image" Target="../media/image58.png"/><Relationship Id="rId11" Type="http://schemas.openxmlformats.org/officeDocument/2006/relationships/image" Target="../media/image63.jpeg"/><Relationship Id="rId5" Type="http://schemas.openxmlformats.org/officeDocument/2006/relationships/image" Target="../media/image57.sv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74.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hyperlink" Target="https://support.mozilla.org/kb/windows-sso" TargetMode="Externa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azure.microsoft.com/en-in/updates/?product=active-directory&amp;status=all&amp;updatetype=features" TargetMode="External"/><Relationship Id="rId2" Type="http://schemas.openxmlformats.org/officeDocument/2006/relationships/hyperlink" Target="https://docs.microsoft.com/en-us/azure/active-directory/fundamentals/whats-new" TargetMode="External"/><Relationship Id="rId1" Type="http://schemas.openxmlformats.org/officeDocument/2006/relationships/slideLayout" Target="../slideLayouts/slideLayout9.xml"/><Relationship Id="rId5" Type="http://schemas.openxmlformats.org/officeDocument/2006/relationships/image" Target="../media/image102.png"/><Relationship Id="rId4" Type="http://schemas.openxmlformats.org/officeDocument/2006/relationships/hyperlink" Target="https://docs.microsoft.com/en-us/azure/active-directory/conditional-access/service-dependencie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https://stackoverflow.com/questions/tagged/azure-active-directory" TargetMode="External"/><Relationship Id="rId2" Type="http://schemas.openxmlformats.org/officeDocument/2006/relationships/hyperlink" Target="https://social.msdn.microsoft.com/Forums/en-US/home?forum=WindowsAzureAD" TargetMode="External"/><Relationship Id="rId1" Type="http://schemas.openxmlformats.org/officeDocument/2006/relationships/slideLayout" Target="../slideLayouts/slideLayout10.xml"/><Relationship Id="rId4" Type="http://schemas.openxmlformats.org/officeDocument/2006/relationships/hyperlink" Target="https://feedback.azure.com/forums/169401-azure-active-directory/category/167259-conditional-access"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www.vansurksum.com/2021/10/14/october-2021-update-of-the-conditional-access-demystified-whitepaper-and-workflow-cheat-sheet/" TargetMode="External"/><Relationship Id="rId1" Type="http://schemas.openxmlformats.org/officeDocument/2006/relationships/slideLayout" Target="../slideLayouts/slideLayout14.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8" Type="http://schemas.openxmlformats.org/officeDocument/2006/relationships/hyperlink" Target="https://www.vansurksum.com/2020/12/04/defining-more-granularity-for-your-conditional-access-app-enforced-restrictions-using-sensitivity-labels/" TargetMode="External"/><Relationship Id="rId3" Type="http://schemas.openxmlformats.org/officeDocument/2006/relationships/hyperlink" Target="https://www.vansurksum.com/2020/10/22/understanding-and-governing-reauthentication-settings-in-azure-active-directory/" TargetMode="External"/><Relationship Id="rId7" Type="http://schemas.openxmlformats.org/officeDocument/2006/relationships/hyperlink" Target="https://www.vansurksum.com/2020/06/26/limit-access-to-outlook-web-access-and-sharepoint-online-and-onedrive-using-conditional-access-app-enforced-restrictions/" TargetMode="External"/><Relationship Id="rId2" Type="http://schemas.openxmlformats.org/officeDocument/2006/relationships/hyperlink" Target="https://www.vansurksum.com/2020/03/01/microsoft-is-going-to-disable-basic-legacy-authentication-for-exchange-online-what-does-that-actually-mean-and-does-that-impact-me/" TargetMode="External"/><Relationship Id="rId1" Type="http://schemas.openxmlformats.org/officeDocument/2006/relationships/slideLayout" Target="../slideLayouts/slideLayout14.xml"/><Relationship Id="rId6" Type="http://schemas.openxmlformats.org/officeDocument/2006/relationships/hyperlink" Target="https://www.vansurksum.com/2020/10/10/azure-ad-continuous-access-evaluation-cae-a-first-look/" TargetMode="External"/><Relationship Id="rId11" Type="http://schemas.openxmlformats.org/officeDocument/2006/relationships/hyperlink" Target="https://www.vansurksum.com/2020/11/29/designing-and-building-your-microsoft-endpoint-manager-intune-environment-for-operations/" TargetMode="External"/><Relationship Id="rId5" Type="http://schemas.openxmlformats.org/officeDocument/2006/relationships/hyperlink" Target="https://www.vansurksum.com/2020/04/07/azure-ad-identity-protection-deep-dive/" TargetMode="External"/><Relationship Id="rId10" Type="http://schemas.openxmlformats.org/officeDocument/2006/relationships/hyperlink" Target="https://www.vansurksum.com/2020/11/18/conditional-access-demystified-my-recommended-default-set-of-policies/" TargetMode="External"/><Relationship Id="rId4" Type="http://schemas.openxmlformats.org/officeDocument/2006/relationships/hyperlink" Target="https://www.vansurksum.com/2019/10/25/extending-conditional-access-to-microsoft-cloud-app-security-using-conditional-access-app-control/" TargetMode="External"/><Relationship Id="rId9" Type="http://schemas.openxmlformats.org/officeDocument/2006/relationships/hyperlink" Target="https://www.vansurksum.com/2020/10/13/mobile-application-management-for-mobile-devices-with-microsoft-endpoint-manager-intune-deep-div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CC8B995-8881-B345-945D-9D735CDEFC08}"/>
              </a:ext>
            </a:extLst>
          </p:cNvPr>
          <p:cNvSpPr>
            <a:spLocks noGrp="1"/>
          </p:cNvSpPr>
          <p:nvPr>
            <p:ph type="ctrTitle"/>
          </p:nvPr>
        </p:nvSpPr>
        <p:spPr/>
        <p:txBody>
          <a:bodyPr/>
          <a:lstStyle/>
          <a:p>
            <a:r>
              <a:rPr lang="en-US" sz="4000" dirty="0"/>
              <a:t>Azure AD Conditional Access Demystified</a:t>
            </a:r>
            <a:endParaRPr lang="nl-NL" dirty="0"/>
          </a:p>
        </p:txBody>
      </p:sp>
      <p:sp>
        <p:nvSpPr>
          <p:cNvPr id="5" name="Ondertitel 4">
            <a:extLst>
              <a:ext uri="{FF2B5EF4-FFF2-40B4-BE49-F238E27FC236}">
                <a16:creationId xmlns:a16="http://schemas.microsoft.com/office/drawing/2014/main" id="{17FC85EA-5389-324F-8BFE-67CB741D98D6}"/>
              </a:ext>
            </a:extLst>
          </p:cNvPr>
          <p:cNvSpPr>
            <a:spLocks noGrp="1"/>
          </p:cNvSpPr>
          <p:nvPr>
            <p:ph type="subTitle" idx="1"/>
          </p:nvPr>
        </p:nvSpPr>
        <p:spPr/>
        <p:txBody>
          <a:bodyPr/>
          <a:lstStyle/>
          <a:p>
            <a:r>
              <a:rPr lang="en-NL" i="1" dirty="0"/>
              <a:t>Kenneth van Surksum</a:t>
            </a:r>
            <a:endParaRPr lang="en-US" i="1" dirty="0"/>
          </a:p>
        </p:txBody>
      </p:sp>
    </p:spTree>
    <p:extLst>
      <p:ext uri="{BB962C8B-B14F-4D97-AF65-F5344CB8AC3E}">
        <p14:creationId xmlns:p14="http://schemas.microsoft.com/office/powerpoint/2010/main" val="84352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0A795F-7992-ADAE-65B2-DFD960D5A492}"/>
              </a:ext>
            </a:extLst>
          </p:cNvPr>
          <p:cNvSpPr/>
          <p:nvPr/>
        </p:nvSpPr>
        <p:spPr>
          <a:xfrm>
            <a:off x="0" y="843558"/>
            <a:ext cx="9144000" cy="338437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0" name="Picture 3" descr="A picture containing text, map&#10;&#10;Description generated with very high confidence">
            <a:extLst>
              <a:ext uri="{FF2B5EF4-FFF2-40B4-BE49-F238E27FC236}">
                <a16:creationId xmlns:a16="http://schemas.microsoft.com/office/drawing/2014/main" id="{015A4EE2-D85B-467E-B568-3AA077DA56BC}"/>
              </a:ext>
            </a:extLst>
          </p:cNvPr>
          <p:cNvPicPr>
            <a:picLocks noChangeAspect="1"/>
          </p:cNvPicPr>
          <p:nvPr/>
        </p:nvPicPr>
        <p:blipFill>
          <a:blip r:embed="rId2"/>
          <a:stretch>
            <a:fillRect/>
          </a:stretch>
        </p:blipFill>
        <p:spPr>
          <a:xfrm>
            <a:off x="0" y="1574167"/>
            <a:ext cx="4849598" cy="1904496"/>
          </a:xfrm>
          <a:prstGeom prst="rect">
            <a:avLst/>
          </a:prstGeom>
        </p:spPr>
      </p:pic>
      <p:sp>
        <p:nvSpPr>
          <p:cNvPr id="3" name="Text Placeholder 2">
            <a:extLst>
              <a:ext uri="{FF2B5EF4-FFF2-40B4-BE49-F238E27FC236}">
                <a16:creationId xmlns:a16="http://schemas.microsoft.com/office/drawing/2014/main" id="{5ED1280C-C17B-CF86-4F20-442E25921431}"/>
              </a:ext>
            </a:extLst>
          </p:cNvPr>
          <p:cNvSpPr>
            <a:spLocks noGrp="1"/>
          </p:cNvSpPr>
          <p:nvPr>
            <p:ph type="body" sz="quarter" idx="25"/>
          </p:nvPr>
        </p:nvSpPr>
        <p:spPr/>
        <p:txBody>
          <a:bodyPr/>
          <a:lstStyle/>
          <a:p>
            <a:r>
              <a:rPr lang="nl-NL" dirty="0" err="1"/>
              <a:t>Today’s</a:t>
            </a:r>
            <a:r>
              <a:rPr lang="nl-NL" dirty="0"/>
              <a:t> </a:t>
            </a:r>
            <a:r>
              <a:rPr lang="nl-NL" dirty="0" err="1"/>
              <a:t>Infrastructure</a:t>
            </a:r>
            <a:r>
              <a:rPr lang="nl-NL" dirty="0"/>
              <a:t> = </a:t>
            </a:r>
            <a:r>
              <a:rPr lang="nl-NL" dirty="0" err="1"/>
              <a:t>Hybrid</a:t>
            </a:r>
            <a:endParaRPr lang="en-NL" dirty="0"/>
          </a:p>
        </p:txBody>
      </p:sp>
      <p:pic>
        <p:nvPicPr>
          <p:cNvPr id="4" name="Picture 3" descr="Diagram&#10;&#10;Description automatically generated">
            <a:extLst>
              <a:ext uri="{FF2B5EF4-FFF2-40B4-BE49-F238E27FC236}">
                <a16:creationId xmlns:a16="http://schemas.microsoft.com/office/drawing/2014/main" id="{115950F0-A80D-F26F-8F8E-D4C61A494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565" y="1725934"/>
            <a:ext cx="4111229" cy="1600961"/>
          </a:xfrm>
          <a:prstGeom prst="rect">
            <a:avLst/>
          </a:prstGeom>
        </p:spPr>
      </p:pic>
    </p:spTree>
    <p:extLst>
      <p:ext uri="{BB962C8B-B14F-4D97-AF65-F5344CB8AC3E}">
        <p14:creationId xmlns:p14="http://schemas.microsoft.com/office/powerpoint/2010/main" val="112975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dentity is the new perimeter">
            <a:extLst>
              <a:ext uri="{FF2B5EF4-FFF2-40B4-BE49-F238E27FC236}">
                <a16:creationId xmlns:a16="http://schemas.microsoft.com/office/drawing/2014/main" id="{947F1C08-3FB4-4609-9B8F-E2CBA02692E4}"/>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810" y="0"/>
            <a:ext cx="9161586"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A96C4C-B8DF-4D0F-B4F4-F8C2E7F67818}"/>
              </a:ext>
            </a:extLst>
          </p:cNvPr>
          <p:cNvSpPr txBox="1"/>
          <p:nvPr/>
        </p:nvSpPr>
        <p:spPr>
          <a:xfrm>
            <a:off x="698548" y="3731352"/>
            <a:ext cx="8625979" cy="830997"/>
          </a:xfrm>
          <a:prstGeom prst="rect">
            <a:avLst/>
          </a:prstGeom>
          <a:noFill/>
        </p:spPr>
        <p:txBody>
          <a:bodyPr wrap="square" rtlCol="0">
            <a:spAutoFit/>
          </a:bodyPr>
          <a:lstStyle/>
          <a:p>
            <a:r>
              <a:rPr lang="en-US" sz="4800" dirty="0">
                <a:solidFill>
                  <a:schemeClr val="bg2"/>
                </a:solidFill>
                <a:highlight>
                  <a:srgbClr val="0A0B0C"/>
                </a:highlight>
              </a:rPr>
              <a:t>Identity is the new perimeter</a:t>
            </a:r>
            <a:endParaRPr lang="en-NL" sz="4800" dirty="0">
              <a:solidFill>
                <a:schemeClr val="bg2"/>
              </a:solidFill>
              <a:highlight>
                <a:srgbClr val="0A0B0C"/>
              </a:highlight>
            </a:endParaRPr>
          </a:p>
        </p:txBody>
      </p:sp>
      <p:grpSp>
        <p:nvGrpSpPr>
          <p:cNvPr id="2" name="Group 1">
            <a:extLst>
              <a:ext uri="{FF2B5EF4-FFF2-40B4-BE49-F238E27FC236}">
                <a16:creationId xmlns:a16="http://schemas.microsoft.com/office/drawing/2014/main" id="{1B0BC6B1-84DA-FFC0-7ADA-CAE3EC993CC3}"/>
              </a:ext>
            </a:extLst>
          </p:cNvPr>
          <p:cNvGrpSpPr/>
          <p:nvPr/>
        </p:nvGrpSpPr>
        <p:grpSpPr>
          <a:xfrm>
            <a:off x="3453765" y="1488341"/>
            <a:ext cx="2236470" cy="2166819"/>
            <a:chOff x="4605020" y="3775868"/>
            <a:chExt cx="2981960" cy="2889092"/>
          </a:xfrm>
        </p:grpSpPr>
        <p:sp>
          <p:nvSpPr>
            <p:cNvPr id="3" name="Oval 2">
              <a:extLst>
                <a:ext uri="{FF2B5EF4-FFF2-40B4-BE49-F238E27FC236}">
                  <a16:creationId xmlns:a16="http://schemas.microsoft.com/office/drawing/2014/main" id="{718AD9EF-229F-6F57-3310-90630E993FF5}"/>
                </a:ext>
              </a:extLst>
            </p:cNvPr>
            <p:cNvSpPr/>
            <p:nvPr/>
          </p:nvSpPr>
          <p:spPr>
            <a:xfrm>
              <a:off x="4605020" y="3775868"/>
              <a:ext cx="2981960" cy="28890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350"/>
            </a:p>
          </p:txBody>
        </p:sp>
        <p:pic>
          <p:nvPicPr>
            <p:cNvPr id="7" name="Picture 6" descr="A picture containing drawing&#10;&#10;Description automatically generated">
              <a:extLst>
                <a:ext uri="{FF2B5EF4-FFF2-40B4-BE49-F238E27FC236}">
                  <a16:creationId xmlns:a16="http://schemas.microsoft.com/office/drawing/2014/main" id="{1FE5038E-E328-4A92-8C48-E1AA88B2B41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895850" y="3933348"/>
              <a:ext cx="2400300" cy="2400300"/>
            </a:xfrm>
            <a:prstGeom prst="rect">
              <a:avLst/>
            </a:prstGeom>
          </p:spPr>
        </p:pic>
      </p:grpSp>
      <p:sp>
        <p:nvSpPr>
          <p:cNvPr id="4" name="Title 3">
            <a:extLst>
              <a:ext uri="{FF2B5EF4-FFF2-40B4-BE49-F238E27FC236}">
                <a16:creationId xmlns:a16="http://schemas.microsoft.com/office/drawing/2014/main" id="{8EC18A65-89F2-AAAE-04CD-6AB6385801B3}"/>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3378141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About </a:t>
            </a:r>
            <a:r>
              <a:rPr lang="en-CH" dirty="0"/>
              <a:t>“</a:t>
            </a:r>
            <a:r>
              <a:rPr lang="en-US" dirty="0"/>
              <a:t>Kenneth van Surksum</a:t>
            </a:r>
            <a:r>
              <a:rPr lang="en-CH" dirty="0"/>
              <a:t>”</a:t>
            </a:r>
            <a:endParaRPr lang="en-US" dirty="0"/>
          </a:p>
        </p:txBody>
      </p:sp>
      <p:sp>
        <p:nvSpPr>
          <p:cNvPr id="4" name="Content Placeholder 3"/>
          <p:cNvSpPr>
            <a:spLocks noGrp="1"/>
          </p:cNvSpPr>
          <p:nvPr>
            <p:ph sz="quarter" idx="14"/>
          </p:nvPr>
        </p:nvSpPr>
        <p:spPr>
          <a:xfrm>
            <a:off x="3993603" y="2697756"/>
            <a:ext cx="1174966" cy="214084"/>
          </a:xfrm>
        </p:spPr>
        <p:txBody>
          <a:bodyPr>
            <a:normAutofit fontScale="77500" lnSpcReduction="20000"/>
          </a:bodyPr>
          <a:lstStyle/>
          <a:p>
            <a:r>
              <a:rPr lang="en-US" dirty="0"/>
              <a:t>Picture</a:t>
            </a:r>
          </a:p>
        </p:txBody>
      </p:sp>
      <p:sp>
        <p:nvSpPr>
          <p:cNvPr id="5" name="Content Placeholder 4"/>
          <p:cNvSpPr>
            <a:spLocks noGrp="1"/>
          </p:cNvSpPr>
          <p:nvPr>
            <p:ph sz="quarter" idx="15"/>
          </p:nvPr>
        </p:nvSpPr>
        <p:spPr/>
        <p:txBody>
          <a:bodyPr>
            <a:normAutofit fontScale="92500" lnSpcReduction="10000"/>
          </a:bodyPr>
          <a:lstStyle/>
          <a:p>
            <a:r>
              <a:rPr lang="en-US" dirty="0"/>
              <a:t>Focus</a:t>
            </a:r>
          </a:p>
        </p:txBody>
      </p:sp>
      <p:sp>
        <p:nvSpPr>
          <p:cNvPr id="6" name="Content Placeholder 5"/>
          <p:cNvSpPr>
            <a:spLocks noGrp="1"/>
          </p:cNvSpPr>
          <p:nvPr>
            <p:ph sz="quarter" idx="16"/>
          </p:nvPr>
        </p:nvSpPr>
        <p:spPr>
          <a:xfrm>
            <a:off x="402411" y="1786383"/>
            <a:ext cx="2509162" cy="422672"/>
          </a:xfrm>
        </p:spPr>
        <p:txBody>
          <a:bodyPr>
            <a:normAutofit fontScale="92500" lnSpcReduction="10000"/>
          </a:bodyPr>
          <a:lstStyle/>
          <a:p>
            <a:r>
              <a:rPr lang="en-US" sz="825" dirty="0"/>
              <a:t>Modern Workplace Consultant, Microsoft Certified Trainer, Co-founder and organizer at Workplace Ninja User Group Netherlands</a:t>
            </a:r>
            <a:endParaRPr lang="en-US" sz="825" strike="sngStrike" dirty="0"/>
          </a:p>
        </p:txBody>
      </p:sp>
      <p:sp>
        <p:nvSpPr>
          <p:cNvPr id="7" name="Content Placeholder 6"/>
          <p:cNvSpPr>
            <a:spLocks noGrp="1"/>
          </p:cNvSpPr>
          <p:nvPr>
            <p:ph sz="quarter" idx="17"/>
          </p:nvPr>
        </p:nvSpPr>
        <p:spPr/>
        <p:txBody>
          <a:bodyPr>
            <a:normAutofit fontScale="92500" lnSpcReduction="10000"/>
          </a:bodyPr>
          <a:lstStyle/>
          <a:p>
            <a:r>
              <a:rPr lang="en-US" dirty="0"/>
              <a:t>From</a:t>
            </a:r>
          </a:p>
        </p:txBody>
      </p:sp>
      <p:sp>
        <p:nvSpPr>
          <p:cNvPr id="8" name="Content Placeholder 7"/>
          <p:cNvSpPr>
            <a:spLocks noGrp="1"/>
          </p:cNvSpPr>
          <p:nvPr>
            <p:ph sz="quarter" idx="18"/>
          </p:nvPr>
        </p:nvSpPr>
        <p:spPr/>
        <p:txBody>
          <a:bodyPr/>
          <a:lstStyle/>
          <a:p>
            <a:r>
              <a:rPr lang="en-US" dirty="0"/>
              <a:t>The Netherlands</a:t>
            </a:r>
          </a:p>
        </p:txBody>
      </p:sp>
      <p:sp>
        <p:nvSpPr>
          <p:cNvPr id="9" name="Content Placeholder 8"/>
          <p:cNvSpPr>
            <a:spLocks noGrp="1"/>
          </p:cNvSpPr>
          <p:nvPr>
            <p:ph sz="quarter" idx="19"/>
          </p:nvPr>
        </p:nvSpPr>
        <p:spPr/>
        <p:txBody>
          <a:bodyPr>
            <a:normAutofit fontScale="92500" lnSpcReduction="10000"/>
          </a:bodyPr>
          <a:lstStyle/>
          <a:p>
            <a:r>
              <a:rPr lang="en-US" dirty="0"/>
              <a:t>My Blog</a:t>
            </a:r>
          </a:p>
        </p:txBody>
      </p:sp>
      <p:sp>
        <p:nvSpPr>
          <p:cNvPr id="10" name="Content Placeholder 9"/>
          <p:cNvSpPr>
            <a:spLocks noGrp="1"/>
          </p:cNvSpPr>
          <p:nvPr>
            <p:ph sz="quarter" idx="20"/>
          </p:nvPr>
        </p:nvSpPr>
        <p:spPr>
          <a:xfrm>
            <a:off x="476094" y="3933316"/>
            <a:ext cx="2509162" cy="288727"/>
          </a:xfrm>
        </p:spPr>
        <p:txBody>
          <a:bodyPr/>
          <a:lstStyle/>
          <a:p>
            <a:r>
              <a:rPr lang="en-US" dirty="0">
                <a:solidFill>
                  <a:schemeClr val="accent1"/>
                </a:solidFill>
                <a:hlinkClick r:id="rId2">
                  <a:extLst>
                    <a:ext uri="{A12FA001-AC4F-418D-AE19-62706E023703}">
                      <ahyp:hlinkClr xmlns:ahyp="http://schemas.microsoft.com/office/drawing/2018/hyperlinkcolor" val="tx"/>
                    </a:ext>
                  </a:extLst>
                </a:hlinkClick>
              </a:rPr>
              <a:t>https://www.vansurksum.com</a:t>
            </a:r>
            <a:endParaRPr lang="en-US" dirty="0">
              <a:solidFill>
                <a:schemeClr val="accent1"/>
              </a:solidFill>
            </a:endParaRPr>
          </a:p>
        </p:txBody>
      </p:sp>
      <p:sp>
        <p:nvSpPr>
          <p:cNvPr id="11" name="Content Placeholder 10"/>
          <p:cNvSpPr>
            <a:spLocks noGrp="1"/>
          </p:cNvSpPr>
          <p:nvPr>
            <p:ph sz="quarter" idx="21"/>
          </p:nvPr>
        </p:nvSpPr>
        <p:spPr/>
        <p:txBody>
          <a:bodyPr>
            <a:normAutofit fontScale="92500" lnSpcReduction="10000"/>
          </a:bodyPr>
          <a:lstStyle/>
          <a:p>
            <a:r>
              <a:rPr lang="en-US" dirty="0"/>
              <a:t>Contact</a:t>
            </a:r>
          </a:p>
        </p:txBody>
      </p:sp>
      <p:sp>
        <p:nvSpPr>
          <p:cNvPr id="12" name="Content Placeholder 11"/>
          <p:cNvSpPr>
            <a:spLocks noGrp="1"/>
          </p:cNvSpPr>
          <p:nvPr>
            <p:ph sz="quarter" idx="22"/>
          </p:nvPr>
        </p:nvSpPr>
        <p:spPr>
          <a:xfrm>
            <a:off x="6105744" y="4001945"/>
            <a:ext cx="2858743" cy="679545"/>
          </a:xfrm>
        </p:spPr>
        <p:txBody>
          <a:bodyPr>
            <a:normAutofit fontScale="92500"/>
          </a:bodyPr>
          <a:lstStyle/>
          <a:p>
            <a:r>
              <a:rPr lang="en-US" sz="1000" dirty="0">
                <a:solidFill>
                  <a:schemeClr val="accent1"/>
                </a:solidFill>
                <a:hlinkClick r:id="rId3">
                  <a:extLst>
                    <a:ext uri="{A12FA001-AC4F-418D-AE19-62706E023703}">
                      <ahyp:hlinkClr xmlns:ahyp="http://schemas.microsoft.com/office/drawing/2018/hyperlinkcolor" val="tx"/>
                    </a:ext>
                  </a:extLst>
                </a:hlinkClick>
              </a:rPr>
              <a:t>kenneth@vansurksum.com</a:t>
            </a:r>
            <a:endParaRPr lang="en-US" sz="1000" dirty="0">
              <a:solidFill>
                <a:schemeClr val="accent1"/>
              </a:solidFill>
            </a:endParaRPr>
          </a:p>
          <a:p>
            <a:r>
              <a:rPr lang="en-US" sz="1000" dirty="0">
                <a:solidFill>
                  <a:schemeClr val="accent1"/>
                </a:solidFill>
                <a:hlinkClick r:id="rId4">
                  <a:extLst>
                    <a:ext uri="{A12FA001-AC4F-418D-AE19-62706E023703}">
                      <ahyp:hlinkClr xmlns:ahyp="http://schemas.microsoft.com/office/drawing/2018/hyperlinkcolor" val="tx"/>
                    </a:ext>
                  </a:extLst>
                </a:hlinkClick>
              </a:rPr>
              <a:t>https://twitter.com/kennethvs</a:t>
            </a:r>
            <a:endParaRPr lang="en-US" sz="1000" dirty="0">
              <a:solidFill>
                <a:schemeClr val="accent1"/>
              </a:solidFill>
            </a:endParaRPr>
          </a:p>
          <a:p>
            <a:r>
              <a:rPr lang="en-US" sz="1000" dirty="0">
                <a:solidFill>
                  <a:schemeClr val="accent1"/>
                </a:solidFill>
                <a:hlinkClick r:id="rId5">
                  <a:extLst>
                    <a:ext uri="{A12FA001-AC4F-418D-AE19-62706E023703}">
                      <ahyp:hlinkClr xmlns:ahyp="http://schemas.microsoft.com/office/drawing/2018/hyperlinkcolor" val="tx"/>
                    </a:ext>
                  </a:extLst>
                </a:hlinkClick>
              </a:rPr>
              <a:t>https://www.linkedin.com/in/kennethvansurksum</a:t>
            </a:r>
            <a:endParaRPr lang="en-US" sz="1000" dirty="0">
              <a:solidFill>
                <a:schemeClr val="accent1"/>
              </a:solidFill>
            </a:endParaRPr>
          </a:p>
          <a:p>
            <a:endParaRPr lang="en-US" dirty="0"/>
          </a:p>
        </p:txBody>
      </p:sp>
      <p:sp>
        <p:nvSpPr>
          <p:cNvPr id="13" name="Content Placeholder 12"/>
          <p:cNvSpPr>
            <a:spLocks noGrp="1"/>
          </p:cNvSpPr>
          <p:nvPr>
            <p:ph sz="quarter" idx="23"/>
          </p:nvPr>
        </p:nvSpPr>
        <p:spPr/>
        <p:txBody>
          <a:bodyPr>
            <a:normAutofit fontScale="92500" lnSpcReduction="10000"/>
          </a:bodyPr>
          <a:lstStyle/>
          <a:p>
            <a:r>
              <a:rPr lang="en-US" dirty="0"/>
              <a:t>Hobbies</a:t>
            </a:r>
          </a:p>
        </p:txBody>
      </p:sp>
      <p:sp>
        <p:nvSpPr>
          <p:cNvPr id="14" name="Content Placeholder 13"/>
          <p:cNvSpPr>
            <a:spLocks noGrp="1"/>
          </p:cNvSpPr>
          <p:nvPr>
            <p:ph sz="quarter" idx="24"/>
          </p:nvPr>
        </p:nvSpPr>
        <p:spPr/>
        <p:txBody>
          <a:bodyPr>
            <a:normAutofit fontScale="92500"/>
          </a:bodyPr>
          <a:lstStyle/>
          <a:p>
            <a:r>
              <a:rPr lang="en-US" dirty="0"/>
              <a:t>Cooking on my Kamado Joe &amp; Sports</a:t>
            </a:r>
          </a:p>
          <a:p>
            <a:endParaRPr lang="en-US" dirty="0"/>
          </a:p>
        </p:txBody>
      </p:sp>
      <p:sp>
        <p:nvSpPr>
          <p:cNvPr id="15" name="Content Placeholder 14"/>
          <p:cNvSpPr>
            <a:spLocks noGrp="1"/>
          </p:cNvSpPr>
          <p:nvPr>
            <p:ph sz="quarter" idx="26"/>
          </p:nvPr>
        </p:nvSpPr>
        <p:spPr/>
        <p:txBody>
          <a:bodyPr>
            <a:normAutofit fontScale="92500" lnSpcReduction="10000"/>
          </a:bodyPr>
          <a:lstStyle/>
          <a:p>
            <a:r>
              <a:rPr lang="en-US" dirty="0"/>
              <a:t>Certifications</a:t>
            </a:r>
          </a:p>
        </p:txBody>
      </p:sp>
      <p:sp>
        <p:nvSpPr>
          <p:cNvPr id="16" name="Content Placeholder 15"/>
          <p:cNvSpPr>
            <a:spLocks noGrp="1"/>
          </p:cNvSpPr>
          <p:nvPr>
            <p:ph sz="quarter" idx="27"/>
          </p:nvPr>
        </p:nvSpPr>
        <p:spPr>
          <a:xfrm>
            <a:off x="6148935" y="1737766"/>
            <a:ext cx="2238400" cy="621386"/>
          </a:xfrm>
        </p:spPr>
        <p:txBody>
          <a:bodyPr>
            <a:normAutofit fontScale="85000" lnSpcReduction="20000"/>
          </a:bodyPr>
          <a:lstStyle/>
          <a:p>
            <a:r>
              <a:rPr lang="en-US" dirty="0"/>
              <a:t>Microsoft 365 Certified Enterprise Administrator</a:t>
            </a:r>
          </a:p>
          <a:p>
            <a:r>
              <a:rPr lang="en-US" dirty="0"/>
              <a:t>Microsoft Certified Azure Solutions Architect</a:t>
            </a:r>
          </a:p>
        </p:txBody>
      </p:sp>
      <p:pic>
        <p:nvPicPr>
          <p:cNvPr id="2" name="Afbeelding 9" descr="Afbeelding met persoon, man, muur, kostuum&#10;&#10;Beschrijving is gegenereerd met zeer hoge betrouwbaarheid">
            <a:extLst>
              <a:ext uri="{FF2B5EF4-FFF2-40B4-BE49-F238E27FC236}">
                <a16:creationId xmlns:a16="http://schemas.microsoft.com/office/drawing/2014/main" id="{FA6241A5-06CF-4D56-9DA1-DD31E185D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9935" y="2122732"/>
            <a:ext cx="1364129" cy="13641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a:extLst>
              <a:ext uri="{FF2B5EF4-FFF2-40B4-BE49-F238E27FC236}">
                <a16:creationId xmlns:a16="http://schemas.microsoft.com/office/drawing/2014/main" id="{1A565368-0363-462E-9A8A-141982CD58F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5298" y="1581945"/>
            <a:ext cx="493165" cy="4931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01DC9EF-1387-4E66-BD2B-C771CB4266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2409" y="2124267"/>
            <a:ext cx="493165" cy="4931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986298E-1709-406A-A96B-CF551B944DE3}"/>
              </a:ext>
            </a:extLst>
          </p:cNvPr>
          <p:cNvPicPr>
            <a:picLocks noChangeAspect="1"/>
          </p:cNvPicPr>
          <p:nvPr/>
        </p:nvPicPr>
        <p:blipFill>
          <a:blip r:embed="rId9"/>
          <a:stretch>
            <a:fillRect/>
          </a:stretch>
        </p:blipFill>
        <p:spPr>
          <a:xfrm>
            <a:off x="8232600" y="3025453"/>
            <a:ext cx="893434" cy="890465"/>
          </a:xfrm>
          <a:prstGeom prst="rect">
            <a:avLst/>
          </a:prstGeom>
        </p:spPr>
      </p:pic>
      <p:pic>
        <p:nvPicPr>
          <p:cNvPr id="3074" name="Picture 2">
            <a:extLst>
              <a:ext uri="{FF2B5EF4-FFF2-40B4-BE49-F238E27FC236}">
                <a16:creationId xmlns:a16="http://schemas.microsoft.com/office/drawing/2014/main" id="{0AFB4FD6-3A71-46D4-A660-1238CAE4BE5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6635" y="2367562"/>
            <a:ext cx="941261" cy="10933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2F34ABA-0499-4E6A-A110-9DE9EA444A9E}"/>
              </a:ext>
            </a:extLst>
          </p:cNvPr>
          <p:cNvPicPr>
            <a:picLocks noChangeAspect="1"/>
          </p:cNvPicPr>
          <p:nvPr/>
        </p:nvPicPr>
        <p:blipFill>
          <a:blip r:embed="rId11"/>
          <a:stretch>
            <a:fillRect/>
          </a:stretch>
        </p:blipFill>
        <p:spPr>
          <a:xfrm>
            <a:off x="2894825" y="1806979"/>
            <a:ext cx="453789" cy="415973"/>
          </a:xfrm>
          <a:prstGeom prst="rect">
            <a:avLst/>
          </a:prstGeom>
        </p:spPr>
      </p:pic>
      <p:pic>
        <p:nvPicPr>
          <p:cNvPr id="17" name="Picture 2">
            <a:extLst>
              <a:ext uri="{FF2B5EF4-FFF2-40B4-BE49-F238E27FC236}">
                <a16:creationId xmlns:a16="http://schemas.microsoft.com/office/drawing/2014/main" id="{DDDC5DAE-7228-4E5E-9615-1AA15F0C583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8792" y="2106766"/>
            <a:ext cx="759152" cy="3061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Qr code&#10;&#10;Description automatically generated">
            <a:extLst>
              <a:ext uri="{FF2B5EF4-FFF2-40B4-BE49-F238E27FC236}">
                <a16:creationId xmlns:a16="http://schemas.microsoft.com/office/drawing/2014/main" id="{074C9F73-E1CE-42BB-A7E7-C252D292E9D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66524" y="3813644"/>
            <a:ext cx="492933" cy="528073"/>
          </a:xfrm>
          <a:prstGeom prst="rect">
            <a:avLst/>
          </a:prstGeom>
        </p:spPr>
      </p:pic>
      <p:pic>
        <p:nvPicPr>
          <p:cNvPr id="23" name="Picture 22" descr="A person wearing glasses&#10;&#10;Description automatically generated with medium confidence">
            <a:extLst>
              <a:ext uri="{FF2B5EF4-FFF2-40B4-BE49-F238E27FC236}">
                <a16:creationId xmlns:a16="http://schemas.microsoft.com/office/drawing/2014/main" id="{0649530B-8967-A586-6A5C-2086B11E232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68142" y="2095514"/>
            <a:ext cx="1391346" cy="13913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13598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EB92CBE-E4DE-CFF9-74E3-B92E6A0C53DB}"/>
              </a:ext>
            </a:extLst>
          </p:cNvPr>
          <p:cNvSpPr>
            <a:spLocks noGrp="1"/>
          </p:cNvSpPr>
          <p:nvPr>
            <p:ph type="body" sz="quarter" idx="25"/>
          </p:nvPr>
        </p:nvSpPr>
        <p:spPr/>
        <p:txBody>
          <a:bodyPr/>
          <a:lstStyle/>
          <a:p>
            <a:r>
              <a:rPr lang="en-US" dirty="0">
                <a:solidFill>
                  <a:schemeClr val="accent2"/>
                </a:solidFill>
              </a:rPr>
              <a:t>Never Trust. Always verify.</a:t>
            </a:r>
          </a:p>
        </p:txBody>
      </p:sp>
      <p:sp>
        <p:nvSpPr>
          <p:cNvPr id="2" name="Title 1">
            <a:extLst>
              <a:ext uri="{FF2B5EF4-FFF2-40B4-BE49-F238E27FC236}">
                <a16:creationId xmlns:a16="http://schemas.microsoft.com/office/drawing/2014/main" id="{5B85D0E9-C429-4D7F-91B0-9EE8D73A7682}"/>
              </a:ext>
            </a:extLst>
          </p:cNvPr>
          <p:cNvSpPr>
            <a:spLocks noGrp="1"/>
          </p:cNvSpPr>
          <p:nvPr>
            <p:ph type="title" idx="4294967295"/>
          </p:nvPr>
        </p:nvSpPr>
        <p:spPr>
          <a:xfrm>
            <a:off x="0" y="273844"/>
            <a:ext cx="7886700" cy="994172"/>
          </a:xfrm>
        </p:spPr>
        <p:txBody>
          <a:bodyPr>
            <a:normAutofit fontScale="90000"/>
          </a:bodyPr>
          <a:lstStyle/>
          <a:p>
            <a:br>
              <a:rPr lang="en-US" dirty="0">
                <a:solidFill>
                  <a:schemeClr val="accent2"/>
                </a:solidFill>
              </a:rPr>
            </a:br>
            <a:endParaRPr lang="en-US" dirty="0">
              <a:solidFill>
                <a:schemeClr val="accent2"/>
              </a:solidFill>
            </a:endParaRPr>
          </a:p>
        </p:txBody>
      </p:sp>
      <p:grpSp>
        <p:nvGrpSpPr>
          <p:cNvPr id="3" name="Group 2">
            <a:extLst>
              <a:ext uri="{FF2B5EF4-FFF2-40B4-BE49-F238E27FC236}">
                <a16:creationId xmlns:a16="http://schemas.microsoft.com/office/drawing/2014/main" id="{0679F6C4-DB9D-4D67-9CBB-E8855BEC55E6}"/>
              </a:ext>
            </a:extLst>
          </p:cNvPr>
          <p:cNvGrpSpPr/>
          <p:nvPr/>
        </p:nvGrpSpPr>
        <p:grpSpPr>
          <a:xfrm>
            <a:off x="652552" y="696516"/>
            <a:ext cx="7721810" cy="3017083"/>
            <a:chOff x="952781" y="1625759"/>
            <a:chExt cx="10295746" cy="4022777"/>
          </a:xfrm>
        </p:grpSpPr>
        <p:sp>
          <p:nvSpPr>
            <p:cNvPr id="123" name="Rectangle: Rounded Corners 127">
              <a:extLst>
                <a:ext uri="{FF2B5EF4-FFF2-40B4-BE49-F238E27FC236}">
                  <a16:creationId xmlns:a16="http://schemas.microsoft.com/office/drawing/2014/main" id="{2E602805-03A0-4FC5-B884-DC0B44AB5BD7}"/>
                </a:ext>
              </a:extLst>
            </p:cNvPr>
            <p:cNvSpPr/>
            <p:nvPr/>
          </p:nvSpPr>
          <p:spPr bwMode="auto">
            <a:xfrm flipH="1">
              <a:off x="6536272" y="2039387"/>
              <a:ext cx="587153" cy="826997"/>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107" name="TextBox 106">
              <a:extLst>
                <a:ext uri="{FF2B5EF4-FFF2-40B4-BE49-F238E27FC236}">
                  <a16:creationId xmlns:a16="http://schemas.microsoft.com/office/drawing/2014/main" id="{FE89786B-68D0-43EC-B3F8-327C4324A0C1}"/>
                </a:ext>
              </a:extLst>
            </p:cNvPr>
            <p:cNvSpPr txBox="1"/>
            <p:nvPr/>
          </p:nvSpPr>
          <p:spPr>
            <a:xfrm>
              <a:off x="4996987" y="2060649"/>
              <a:ext cx="823731" cy="475685"/>
            </a:xfrm>
            <a:prstGeom prst="rect">
              <a:avLst/>
            </a:prstGeom>
            <a:noFill/>
          </p:spPr>
          <p:txBody>
            <a:bodyPr wrap="none" lIns="68580" tIns="68580" rIns="68580" bIns="68580" rtlCol="0" anchor="ctr" anchorCtr="0">
              <a:spAutoFit/>
            </a:bodyPr>
            <a:lstStyle/>
            <a:p>
              <a:pPr>
                <a:lnSpc>
                  <a:spcPct val="90000"/>
                </a:lnSpc>
                <a:spcAft>
                  <a:spcPts val="450"/>
                </a:spcAft>
              </a:pPr>
              <a:r>
                <a:rPr lang="en-US" sz="788" b="1">
                  <a:solidFill>
                    <a:schemeClr val="accent2"/>
                  </a:solidFill>
                </a:rPr>
                <a:t>Allow </a:t>
              </a:r>
              <a:br>
                <a:rPr lang="en-US" sz="788" b="1">
                  <a:solidFill>
                    <a:schemeClr val="accent2"/>
                  </a:solidFill>
                </a:rPr>
              </a:br>
              <a:r>
                <a:rPr lang="en-US" sz="788" b="1">
                  <a:solidFill>
                    <a:schemeClr val="accent2"/>
                  </a:solidFill>
                </a:rPr>
                <a:t>full access</a:t>
              </a:r>
            </a:p>
          </p:txBody>
        </p:sp>
        <p:sp>
          <p:nvSpPr>
            <p:cNvPr id="103" name="TextBox 102">
              <a:extLst>
                <a:ext uri="{FF2B5EF4-FFF2-40B4-BE49-F238E27FC236}">
                  <a16:creationId xmlns:a16="http://schemas.microsoft.com/office/drawing/2014/main" id="{FF783A1D-18FD-451F-90D1-388703130F50}"/>
                </a:ext>
              </a:extLst>
            </p:cNvPr>
            <p:cNvSpPr txBox="1"/>
            <p:nvPr/>
          </p:nvSpPr>
          <p:spPr>
            <a:xfrm>
              <a:off x="7449254" y="2060649"/>
              <a:ext cx="577936" cy="475685"/>
            </a:xfrm>
            <a:prstGeom prst="rect">
              <a:avLst/>
            </a:prstGeom>
            <a:noFill/>
          </p:spPr>
          <p:txBody>
            <a:bodyPr wrap="none" lIns="68580" tIns="68580" rIns="68580" bIns="68580" rtlCol="0" anchor="ctr" anchorCtr="0">
              <a:spAutoFit/>
            </a:bodyPr>
            <a:lstStyle/>
            <a:p>
              <a:pPr>
                <a:lnSpc>
                  <a:spcPct val="90000"/>
                </a:lnSpc>
                <a:spcAft>
                  <a:spcPts val="450"/>
                </a:spcAft>
              </a:pPr>
              <a:r>
                <a:rPr lang="en-US" sz="788" b="1">
                  <a:solidFill>
                    <a:schemeClr val="accent2"/>
                  </a:solidFill>
                </a:rPr>
                <a:t>Block </a:t>
              </a:r>
              <a:br>
                <a:rPr lang="en-US" sz="788" b="1">
                  <a:solidFill>
                    <a:schemeClr val="accent2"/>
                  </a:solidFill>
                </a:rPr>
              </a:br>
              <a:r>
                <a:rPr lang="en-US" sz="788" b="1">
                  <a:solidFill>
                    <a:schemeClr val="accent2"/>
                  </a:solidFill>
                </a:rPr>
                <a:t>access</a:t>
              </a:r>
            </a:p>
          </p:txBody>
        </p:sp>
        <p:sp>
          <p:nvSpPr>
            <p:cNvPr id="7" name="Freeform 17">
              <a:extLst>
                <a:ext uri="{FF2B5EF4-FFF2-40B4-BE49-F238E27FC236}">
                  <a16:creationId xmlns:a16="http://schemas.microsoft.com/office/drawing/2014/main" id="{05F03D78-D751-43F4-9F8D-4C931CC133EE}"/>
                </a:ext>
              </a:extLst>
            </p:cNvPr>
            <p:cNvSpPr>
              <a:spLocks/>
            </p:cNvSpPr>
            <p:nvPr/>
          </p:nvSpPr>
          <p:spPr bwMode="auto">
            <a:xfrm>
              <a:off x="4253402" y="2867390"/>
              <a:ext cx="333274" cy="296470"/>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accent1"/>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sp>
          <p:nvSpPr>
            <p:cNvPr id="8" name="Freeform 17">
              <a:extLst>
                <a:ext uri="{FF2B5EF4-FFF2-40B4-BE49-F238E27FC236}">
                  <a16:creationId xmlns:a16="http://schemas.microsoft.com/office/drawing/2014/main" id="{53C2E7CD-CC5D-43BF-97EE-A0EEF4434964}"/>
                </a:ext>
              </a:extLst>
            </p:cNvPr>
            <p:cNvSpPr>
              <a:spLocks/>
            </p:cNvSpPr>
            <p:nvPr/>
          </p:nvSpPr>
          <p:spPr bwMode="auto">
            <a:xfrm>
              <a:off x="8063163" y="2867390"/>
              <a:ext cx="333274" cy="296470"/>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accent1"/>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grpSp>
          <p:nvGrpSpPr>
            <p:cNvPr id="9" name="Group 8">
              <a:extLst>
                <a:ext uri="{FF2B5EF4-FFF2-40B4-BE49-F238E27FC236}">
                  <a16:creationId xmlns:a16="http://schemas.microsoft.com/office/drawing/2014/main" id="{655864BE-9F16-480E-B950-79E7FF663A78}"/>
                </a:ext>
              </a:extLst>
            </p:cNvPr>
            <p:cNvGrpSpPr/>
            <p:nvPr/>
          </p:nvGrpSpPr>
          <p:grpSpPr>
            <a:xfrm>
              <a:off x="952781" y="1853453"/>
              <a:ext cx="2796262" cy="1758816"/>
              <a:chOff x="952781" y="1815353"/>
              <a:chExt cx="2796262" cy="1758816"/>
            </a:xfrm>
          </p:grpSpPr>
          <p:sp>
            <p:nvSpPr>
              <p:cNvPr id="10" name="Freeform: Shape 9">
                <a:extLst>
                  <a:ext uri="{FF2B5EF4-FFF2-40B4-BE49-F238E27FC236}">
                    <a16:creationId xmlns:a16="http://schemas.microsoft.com/office/drawing/2014/main" id="{C588C060-3A7A-4796-AC1C-2198903C3256}"/>
                  </a:ext>
                </a:extLst>
              </p:cNvPr>
              <p:cNvSpPr/>
              <p:nvPr/>
            </p:nvSpPr>
            <p:spPr>
              <a:xfrm>
                <a:off x="1818847" y="2576769"/>
                <a:ext cx="1077346" cy="754002"/>
              </a:xfrm>
              <a:custGeom>
                <a:avLst/>
                <a:gdLst>
                  <a:gd name="connsiteX0" fmla="*/ 819132 w 817114"/>
                  <a:gd name="connsiteY0" fmla="*/ 582068 h 575006"/>
                  <a:gd name="connsiteX1" fmla="*/ 0 w 817114"/>
                  <a:gd name="connsiteY1" fmla="*/ 582068 h 575006"/>
                  <a:gd name="connsiteX2" fmla="*/ 0 w 817114"/>
                  <a:gd name="connsiteY2" fmla="*/ 0 h 575006"/>
                  <a:gd name="connsiteX3" fmla="*/ 819132 w 817114"/>
                  <a:gd name="connsiteY3" fmla="*/ 0 h 575006"/>
                  <a:gd name="connsiteX4" fmla="*/ 819132 w 817114"/>
                  <a:gd name="connsiteY4" fmla="*/ 582068 h 5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75006">
                    <a:moveTo>
                      <a:pt x="819132" y="582068"/>
                    </a:moveTo>
                    <a:lnTo>
                      <a:pt x="0" y="582068"/>
                    </a:lnTo>
                    <a:lnTo>
                      <a:pt x="0" y="0"/>
                    </a:lnTo>
                    <a:lnTo>
                      <a:pt x="819132" y="0"/>
                    </a:lnTo>
                    <a:lnTo>
                      <a:pt x="819132" y="582068"/>
                    </a:lnTo>
                    <a:close/>
                  </a:path>
                </a:pathLst>
              </a:custGeom>
              <a:noFill/>
              <a:ln w="10018" cap="flat">
                <a:noFill/>
                <a:prstDash val="solid"/>
                <a:miter/>
              </a:ln>
            </p:spPr>
            <p:txBody>
              <a:bodyPr rtlCol="0" anchor="ctr"/>
              <a:lstStyle/>
              <a:p>
                <a:endParaRPr lang="en-US" sz="1350">
                  <a:solidFill>
                    <a:schemeClr val="accent2"/>
                  </a:solidFill>
                </a:endParaRPr>
              </a:p>
            </p:txBody>
          </p:sp>
          <p:sp>
            <p:nvSpPr>
              <p:cNvPr id="11" name="Freeform: Shape 10">
                <a:extLst>
                  <a:ext uri="{FF2B5EF4-FFF2-40B4-BE49-F238E27FC236}">
                    <a16:creationId xmlns:a16="http://schemas.microsoft.com/office/drawing/2014/main" id="{7FB1E440-81F6-4FBA-BDF4-8781CCA33214}"/>
                  </a:ext>
                </a:extLst>
              </p:cNvPr>
              <p:cNvSpPr/>
              <p:nvPr/>
            </p:nvSpPr>
            <p:spPr>
              <a:xfrm>
                <a:off x="1894662" y="2723600"/>
                <a:ext cx="917739" cy="449756"/>
              </a:xfrm>
              <a:custGeom>
                <a:avLst/>
                <a:gdLst>
                  <a:gd name="connsiteX0" fmla="*/ 175528 w 696060"/>
                  <a:gd name="connsiteY0" fmla="*/ 174519 h 342986"/>
                  <a:gd name="connsiteX1" fmla="*/ 262284 w 696060"/>
                  <a:gd name="connsiteY1" fmla="*/ 262284 h 342986"/>
                  <a:gd name="connsiteX2" fmla="*/ 408557 w 696060"/>
                  <a:gd name="connsiteY2" fmla="*/ 117019 h 342986"/>
                  <a:gd name="connsiteX3" fmla="*/ 496321 w 696060"/>
                  <a:gd name="connsiteY3" fmla="*/ 204783 h 342986"/>
                  <a:gd name="connsiteX4" fmla="*/ 701104 w 696060"/>
                  <a:gd name="connsiteY4" fmla="*/ 0 h 342986"/>
                  <a:gd name="connsiteX5" fmla="*/ 701104 w 696060"/>
                  <a:gd name="connsiteY5" fmla="*/ 350048 h 342986"/>
                  <a:gd name="connsiteX6" fmla="*/ 0 w 696060"/>
                  <a:gd name="connsiteY6" fmla="*/ 350048 h 342986"/>
                  <a:gd name="connsiteX7" fmla="*/ 175528 w 696060"/>
                  <a:gd name="connsiteY7" fmla="*/ 174519 h 34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060" h="342986">
                    <a:moveTo>
                      <a:pt x="175528" y="174519"/>
                    </a:moveTo>
                    <a:lnTo>
                      <a:pt x="262284" y="262284"/>
                    </a:lnTo>
                    <a:lnTo>
                      <a:pt x="408557" y="117019"/>
                    </a:lnTo>
                    <a:lnTo>
                      <a:pt x="496321" y="204783"/>
                    </a:lnTo>
                    <a:lnTo>
                      <a:pt x="701104" y="0"/>
                    </a:lnTo>
                    <a:lnTo>
                      <a:pt x="701104" y="350048"/>
                    </a:lnTo>
                    <a:lnTo>
                      <a:pt x="0" y="350048"/>
                    </a:lnTo>
                    <a:lnTo>
                      <a:pt x="175528" y="174519"/>
                    </a:lnTo>
                    <a:close/>
                  </a:path>
                </a:pathLst>
              </a:custGeom>
              <a:noFill/>
              <a:ln w="10018" cap="flat">
                <a:noFill/>
                <a:prstDash val="solid"/>
                <a:miter/>
              </a:ln>
            </p:spPr>
            <p:txBody>
              <a:bodyPr rtlCol="0" anchor="ctr"/>
              <a:lstStyle/>
              <a:p>
                <a:endParaRPr lang="en-US" sz="1350">
                  <a:solidFill>
                    <a:schemeClr val="accent2"/>
                  </a:solidFill>
                </a:endParaRPr>
              </a:p>
            </p:txBody>
          </p:sp>
          <p:grpSp>
            <p:nvGrpSpPr>
              <p:cNvPr id="12" name="Group 11">
                <a:extLst>
                  <a:ext uri="{FF2B5EF4-FFF2-40B4-BE49-F238E27FC236}">
                    <a16:creationId xmlns:a16="http://schemas.microsoft.com/office/drawing/2014/main" id="{1FD7F1AE-F011-4608-AC04-C48905D3C561}"/>
                  </a:ext>
                </a:extLst>
              </p:cNvPr>
              <p:cNvGrpSpPr/>
              <p:nvPr/>
            </p:nvGrpSpPr>
            <p:grpSpPr>
              <a:xfrm rot="16200000">
                <a:off x="989223" y="2445678"/>
                <a:ext cx="304547" cy="377431"/>
                <a:chOff x="1590530" y="3100082"/>
                <a:chExt cx="349921" cy="433663"/>
              </a:xfrm>
            </p:grpSpPr>
            <p:sp>
              <p:nvSpPr>
                <p:cNvPr id="75" name="Freeform: Shape 74">
                  <a:extLst>
                    <a:ext uri="{FF2B5EF4-FFF2-40B4-BE49-F238E27FC236}">
                      <a16:creationId xmlns:a16="http://schemas.microsoft.com/office/drawing/2014/main" id="{247A7EE0-30AE-487E-8802-976E1BEF009A}"/>
                    </a:ext>
                  </a:extLst>
                </p:cNvPr>
                <p:cNvSpPr/>
                <p:nvPr/>
              </p:nvSpPr>
              <p:spPr>
                <a:xfrm rot="5400000">
                  <a:off x="1716142" y="3309437"/>
                  <a:ext cx="433663" cy="14954"/>
                </a:xfrm>
                <a:custGeom>
                  <a:avLst/>
                  <a:gdLst>
                    <a:gd name="connsiteX0" fmla="*/ 0 w 894322"/>
                    <a:gd name="connsiteY0" fmla="*/ 0 h 30838"/>
                    <a:gd name="connsiteX1" fmla="*/ 0 w 894322"/>
                    <a:gd name="connsiteY1" fmla="*/ 0 h 30838"/>
                    <a:gd name="connsiteX2" fmla="*/ 0 w 894322"/>
                    <a:gd name="connsiteY2" fmla="*/ 52426 h 30838"/>
                    <a:gd name="connsiteX3" fmla="*/ 918993 w 894322"/>
                    <a:gd name="connsiteY3" fmla="*/ 52426 h 30838"/>
                    <a:gd name="connsiteX4" fmla="*/ 918993 w 894322"/>
                    <a:gd name="connsiteY4" fmla="*/ 52426 h 30838"/>
                    <a:gd name="connsiteX5" fmla="*/ 918993 w 894322"/>
                    <a:gd name="connsiteY5" fmla="*/ 0 h 30838"/>
                    <a:gd name="connsiteX6" fmla="*/ 0 w 894322"/>
                    <a:gd name="connsiteY6" fmla="*/ 0 h 30838"/>
                    <a:gd name="connsiteX7" fmla="*/ 0 w 894322"/>
                    <a:gd name="connsiteY7" fmla="*/ 0 h 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322" h="30838">
                      <a:moveTo>
                        <a:pt x="0" y="0"/>
                      </a:moveTo>
                      <a:lnTo>
                        <a:pt x="0" y="0"/>
                      </a:lnTo>
                      <a:lnTo>
                        <a:pt x="0" y="52426"/>
                      </a:lnTo>
                      <a:lnTo>
                        <a:pt x="918993" y="52426"/>
                      </a:lnTo>
                      <a:lnTo>
                        <a:pt x="918993" y="52426"/>
                      </a:lnTo>
                      <a:lnTo>
                        <a:pt x="918993" y="0"/>
                      </a:lnTo>
                      <a:lnTo>
                        <a:pt x="0" y="0"/>
                      </a:lnTo>
                      <a:lnTo>
                        <a:pt x="0" y="0"/>
                      </a:ln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76" name="Freeform: Shape 75">
                  <a:extLst>
                    <a:ext uri="{FF2B5EF4-FFF2-40B4-BE49-F238E27FC236}">
                      <a16:creationId xmlns:a16="http://schemas.microsoft.com/office/drawing/2014/main" id="{58838D69-4958-4DB4-81D0-E37A5A245EB9}"/>
                    </a:ext>
                  </a:extLst>
                </p:cNvPr>
                <p:cNvSpPr/>
                <p:nvPr/>
              </p:nvSpPr>
              <p:spPr>
                <a:xfrm rot="5400000">
                  <a:off x="1523237" y="3167375"/>
                  <a:ext cx="433663" cy="299078"/>
                </a:xfrm>
                <a:custGeom>
                  <a:avLst/>
                  <a:gdLst>
                    <a:gd name="connsiteX0" fmla="*/ 0 w 894322"/>
                    <a:gd name="connsiteY0" fmla="*/ 0 h 616774"/>
                    <a:gd name="connsiteX1" fmla="*/ 918993 w 894322"/>
                    <a:gd name="connsiteY1" fmla="*/ 0 h 616774"/>
                    <a:gd name="connsiteX2" fmla="*/ 918993 w 894322"/>
                    <a:gd name="connsiteY2" fmla="*/ 641445 h 616774"/>
                    <a:gd name="connsiteX3" fmla="*/ 0 w 894322"/>
                    <a:gd name="connsiteY3" fmla="*/ 641445 h 616774"/>
                  </a:gdLst>
                  <a:ahLst/>
                  <a:cxnLst>
                    <a:cxn ang="0">
                      <a:pos x="connsiteX0" y="connsiteY0"/>
                    </a:cxn>
                    <a:cxn ang="0">
                      <a:pos x="connsiteX1" y="connsiteY1"/>
                    </a:cxn>
                    <a:cxn ang="0">
                      <a:pos x="connsiteX2" y="connsiteY2"/>
                    </a:cxn>
                    <a:cxn ang="0">
                      <a:pos x="connsiteX3" y="connsiteY3"/>
                    </a:cxn>
                  </a:cxnLst>
                  <a:rect l="l" t="t" r="r" b="b"/>
                  <a:pathLst>
                    <a:path w="894322" h="616774">
                      <a:moveTo>
                        <a:pt x="0" y="0"/>
                      </a:moveTo>
                      <a:lnTo>
                        <a:pt x="918993" y="0"/>
                      </a:lnTo>
                      <a:lnTo>
                        <a:pt x="918993" y="641445"/>
                      </a:lnTo>
                      <a:lnTo>
                        <a:pt x="0" y="641445"/>
                      </a:lnTo>
                      <a:close/>
                    </a:path>
                  </a:pathLst>
                </a:custGeom>
                <a:solidFill>
                  <a:schemeClr val="accent1"/>
                </a:solidFill>
                <a:ln w="30798" cap="flat">
                  <a:noFill/>
                  <a:prstDash val="solid"/>
                  <a:miter/>
                </a:ln>
              </p:spPr>
              <p:txBody>
                <a:bodyPr rtlCol="0" anchor="ctr"/>
                <a:lstStyle/>
                <a:p>
                  <a:endParaRPr lang="en-US" sz="1350">
                    <a:solidFill>
                      <a:schemeClr val="accent2"/>
                    </a:solidFill>
                  </a:endParaRPr>
                </a:p>
              </p:txBody>
            </p:sp>
            <p:sp>
              <p:nvSpPr>
                <p:cNvPr id="77" name="Rectangle 76">
                  <a:extLst>
                    <a:ext uri="{FF2B5EF4-FFF2-40B4-BE49-F238E27FC236}">
                      <a16:creationId xmlns:a16="http://schemas.microsoft.com/office/drawing/2014/main" id="{5FA6B761-FF9D-4ABC-946C-AFB918B3EA13}"/>
                    </a:ext>
                  </a:extLst>
                </p:cNvPr>
                <p:cNvSpPr/>
                <p:nvPr/>
              </p:nvSpPr>
              <p:spPr bwMode="auto">
                <a:xfrm rot="5400000">
                  <a:off x="1754036" y="3150584"/>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F16AEA0A-E02D-4CB7-922D-45DE0C3220DC}"/>
                    </a:ext>
                  </a:extLst>
                </p:cNvPr>
                <p:cNvSpPr/>
                <p:nvPr/>
              </p:nvSpPr>
              <p:spPr bwMode="auto">
                <a:xfrm rot="5400000">
                  <a:off x="1754036" y="3275943"/>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B336D0D3-908A-403E-B598-1596D60FAD05}"/>
                    </a:ext>
                  </a:extLst>
                </p:cNvPr>
                <p:cNvSpPr/>
                <p:nvPr/>
              </p:nvSpPr>
              <p:spPr bwMode="auto">
                <a:xfrm rot="5400000">
                  <a:off x="1754036" y="3401303"/>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1B81136E-69FA-4D6C-A4AA-97D5061E425F}"/>
                    </a:ext>
                  </a:extLst>
                </p:cNvPr>
                <p:cNvSpPr/>
                <p:nvPr/>
              </p:nvSpPr>
              <p:spPr bwMode="auto">
                <a:xfrm rot="5400000">
                  <a:off x="1636251" y="3150472"/>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BFE37EBE-313B-4BC1-940E-CCA1C2A873D9}"/>
                    </a:ext>
                  </a:extLst>
                </p:cNvPr>
                <p:cNvSpPr/>
                <p:nvPr/>
              </p:nvSpPr>
              <p:spPr bwMode="auto">
                <a:xfrm rot="5400000">
                  <a:off x="1636251" y="3275830"/>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FB4EF425-8892-4491-8DB6-F14090563955}"/>
                    </a:ext>
                  </a:extLst>
                </p:cNvPr>
                <p:cNvSpPr/>
                <p:nvPr/>
              </p:nvSpPr>
              <p:spPr bwMode="auto">
                <a:xfrm rot="5400000">
                  <a:off x="1636251" y="3401190"/>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786513A6-4909-487E-A985-1877511174B3}"/>
                  </a:ext>
                </a:extLst>
              </p:cNvPr>
              <p:cNvGrpSpPr/>
              <p:nvPr/>
            </p:nvGrpSpPr>
            <p:grpSpPr>
              <a:xfrm rot="16200000">
                <a:off x="1949856" y="1819313"/>
                <a:ext cx="321257" cy="324440"/>
                <a:chOff x="2666853" y="2380396"/>
                <a:chExt cx="369120" cy="372777"/>
              </a:xfrm>
            </p:grpSpPr>
            <p:sp>
              <p:nvSpPr>
                <p:cNvPr id="69" name="Freeform 1030">
                  <a:extLst>
                    <a:ext uri="{FF2B5EF4-FFF2-40B4-BE49-F238E27FC236}">
                      <a16:creationId xmlns:a16="http://schemas.microsoft.com/office/drawing/2014/main" id="{C067F4BD-72ED-41F2-AD12-BBE15A36C40E}"/>
                    </a:ext>
                  </a:extLst>
                </p:cNvPr>
                <p:cNvSpPr>
                  <a:spLocks/>
                </p:cNvSpPr>
                <p:nvPr/>
              </p:nvSpPr>
              <p:spPr bwMode="auto">
                <a:xfrm rot="5400000">
                  <a:off x="2953742" y="2382225"/>
                  <a:ext cx="84059" cy="80402"/>
                </a:xfrm>
                <a:custGeom>
                  <a:avLst/>
                  <a:gdLst>
                    <a:gd name="T0" fmla="*/ 23 w 23"/>
                    <a:gd name="T1" fmla="*/ 0 h 22"/>
                    <a:gd name="T2" fmla="*/ 7 w 23"/>
                    <a:gd name="T3" fmla="*/ 0 h 22"/>
                    <a:gd name="T4" fmla="*/ 0 w 23"/>
                    <a:gd name="T5" fmla="*/ 0 h 22"/>
                    <a:gd name="T6" fmla="*/ 0 w 23"/>
                    <a:gd name="T7" fmla="*/ 6 h 22"/>
                    <a:gd name="T8" fmla="*/ 0 w 23"/>
                    <a:gd name="T9" fmla="*/ 22 h 22"/>
                    <a:gd name="T10" fmla="*/ 7 w 23"/>
                    <a:gd name="T11" fmla="*/ 22 h 22"/>
                    <a:gd name="T12" fmla="*/ 7 w 23"/>
                    <a:gd name="T13" fmla="*/ 6 h 22"/>
                    <a:gd name="T14" fmla="*/ 23 w 23"/>
                    <a:gd name="T15" fmla="*/ 6 h 22"/>
                    <a:gd name="T16" fmla="*/ 23 w 23"/>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2">
                      <a:moveTo>
                        <a:pt x="23" y="0"/>
                      </a:moveTo>
                      <a:lnTo>
                        <a:pt x="7" y="0"/>
                      </a:lnTo>
                      <a:lnTo>
                        <a:pt x="0" y="0"/>
                      </a:lnTo>
                      <a:lnTo>
                        <a:pt x="0" y="6"/>
                      </a:lnTo>
                      <a:lnTo>
                        <a:pt x="0" y="22"/>
                      </a:lnTo>
                      <a:lnTo>
                        <a:pt x="7" y="22"/>
                      </a:lnTo>
                      <a:lnTo>
                        <a:pt x="7" y="6"/>
                      </a:lnTo>
                      <a:lnTo>
                        <a:pt x="23" y="6"/>
                      </a:lnTo>
                      <a:lnTo>
                        <a:pt x="23" y="0"/>
                      </a:ln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70" name="Freeform 1031">
                  <a:extLst>
                    <a:ext uri="{FF2B5EF4-FFF2-40B4-BE49-F238E27FC236}">
                      <a16:creationId xmlns:a16="http://schemas.microsoft.com/office/drawing/2014/main" id="{215A0C23-72D4-4C40-AD7E-54D63958A245}"/>
                    </a:ext>
                  </a:extLst>
                </p:cNvPr>
                <p:cNvSpPr>
                  <a:spLocks/>
                </p:cNvSpPr>
                <p:nvPr/>
              </p:nvSpPr>
              <p:spPr bwMode="auto">
                <a:xfrm rot="5400000">
                  <a:off x="2955571" y="2672771"/>
                  <a:ext cx="80402" cy="80402"/>
                </a:xfrm>
                <a:custGeom>
                  <a:avLst/>
                  <a:gdLst>
                    <a:gd name="T0" fmla="*/ 0 w 22"/>
                    <a:gd name="T1" fmla="*/ 0 h 22"/>
                    <a:gd name="T2" fmla="*/ 16 w 22"/>
                    <a:gd name="T3" fmla="*/ 0 h 22"/>
                    <a:gd name="T4" fmla="*/ 22 w 22"/>
                    <a:gd name="T5" fmla="*/ 0 h 22"/>
                    <a:gd name="T6" fmla="*/ 22 w 22"/>
                    <a:gd name="T7" fmla="*/ 6 h 22"/>
                    <a:gd name="T8" fmla="*/ 22 w 22"/>
                    <a:gd name="T9" fmla="*/ 22 h 22"/>
                    <a:gd name="T10" fmla="*/ 16 w 22"/>
                    <a:gd name="T11" fmla="*/ 22 h 22"/>
                    <a:gd name="T12" fmla="*/ 16 w 22"/>
                    <a:gd name="T13" fmla="*/ 6 h 22"/>
                    <a:gd name="T14" fmla="*/ 0 w 22"/>
                    <a:gd name="T15" fmla="*/ 6 h 22"/>
                    <a:gd name="T16" fmla="*/ 0 w 2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0" y="0"/>
                      </a:moveTo>
                      <a:lnTo>
                        <a:pt x="16" y="0"/>
                      </a:lnTo>
                      <a:lnTo>
                        <a:pt x="22" y="0"/>
                      </a:lnTo>
                      <a:lnTo>
                        <a:pt x="22" y="6"/>
                      </a:lnTo>
                      <a:lnTo>
                        <a:pt x="22" y="22"/>
                      </a:lnTo>
                      <a:lnTo>
                        <a:pt x="16" y="22"/>
                      </a:lnTo>
                      <a:lnTo>
                        <a:pt x="16" y="6"/>
                      </a:lnTo>
                      <a:lnTo>
                        <a:pt x="0" y="6"/>
                      </a:lnTo>
                      <a:lnTo>
                        <a:pt x="0" y="0"/>
                      </a:ln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71" name="Freeform 1032">
                  <a:extLst>
                    <a:ext uri="{FF2B5EF4-FFF2-40B4-BE49-F238E27FC236}">
                      <a16:creationId xmlns:a16="http://schemas.microsoft.com/office/drawing/2014/main" id="{A838E6CB-5FF5-43A6-8E2B-6ACF9A48A23F}"/>
                    </a:ext>
                  </a:extLst>
                </p:cNvPr>
                <p:cNvSpPr>
                  <a:spLocks/>
                </p:cNvSpPr>
                <p:nvPr/>
              </p:nvSpPr>
              <p:spPr bwMode="auto">
                <a:xfrm rot="5400000">
                  <a:off x="2665024" y="2382225"/>
                  <a:ext cx="84059" cy="80402"/>
                </a:xfrm>
                <a:custGeom>
                  <a:avLst/>
                  <a:gdLst>
                    <a:gd name="T0" fmla="*/ 23 w 23"/>
                    <a:gd name="T1" fmla="*/ 22 h 22"/>
                    <a:gd name="T2" fmla="*/ 7 w 23"/>
                    <a:gd name="T3" fmla="*/ 22 h 22"/>
                    <a:gd name="T4" fmla="*/ 0 w 23"/>
                    <a:gd name="T5" fmla="*/ 22 h 22"/>
                    <a:gd name="T6" fmla="*/ 0 w 23"/>
                    <a:gd name="T7" fmla="*/ 16 h 22"/>
                    <a:gd name="T8" fmla="*/ 0 w 23"/>
                    <a:gd name="T9" fmla="*/ 0 h 22"/>
                    <a:gd name="T10" fmla="*/ 7 w 23"/>
                    <a:gd name="T11" fmla="*/ 0 h 22"/>
                    <a:gd name="T12" fmla="*/ 7 w 23"/>
                    <a:gd name="T13" fmla="*/ 16 h 22"/>
                    <a:gd name="T14" fmla="*/ 23 w 23"/>
                    <a:gd name="T15" fmla="*/ 16 h 22"/>
                    <a:gd name="T16" fmla="*/ 23 w 2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2">
                      <a:moveTo>
                        <a:pt x="23" y="22"/>
                      </a:moveTo>
                      <a:lnTo>
                        <a:pt x="7" y="22"/>
                      </a:lnTo>
                      <a:lnTo>
                        <a:pt x="0" y="22"/>
                      </a:lnTo>
                      <a:lnTo>
                        <a:pt x="0" y="16"/>
                      </a:lnTo>
                      <a:lnTo>
                        <a:pt x="0" y="0"/>
                      </a:lnTo>
                      <a:lnTo>
                        <a:pt x="7" y="0"/>
                      </a:lnTo>
                      <a:lnTo>
                        <a:pt x="7" y="16"/>
                      </a:lnTo>
                      <a:lnTo>
                        <a:pt x="23" y="16"/>
                      </a:lnTo>
                      <a:lnTo>
                        <a:pt x="23" y="22"/>
                      </a:ln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72" name="Freeform 1033">
                  <a:extLst>
                    <a:ext uri="{FF2B5EF4-FFF2-40B4-BE49-F238E27FC236}">
                      <a16:creationId xmlns:a16="http://schemas.microsoft.com/office/drawing/2014/main" id="{8C4BB750-3C43-46C9-83CD-F67F8D70C810}"/>
                    </a:ext>
                  </a:extLst>
                </p:cNvPr>
                <p:cNvSpPr>
                  <a:spLocks/>
                </p:cNvSpPr>
                <p:nvPr/>
              </p:nvSpPr>
              <p:spPr bwMode="auto">
                <a:xfrm rot="5400000">
                  <a:off x="2666853" y="2672771"/>
                  <a:ext cx="80402" cy="80402"/>
                </a:xfrm>
                <a:custGeom>
                  <a:avLst/>
                  <a:gdLst>
                    <a:gd name="T0" fmla="*/ 0 w 22"/>
                    <a:gd name="T1" fmla="*/ 22 h 22"/>
                    <a:gd name="T2" fmla="*/ 16 w 22"/>
                    <a:gd name="T3" fmla="*/ 22 h 22"/>
                    <a:gd name="T4" fmla="*/ 22 w 22"/>
                    <a:gd name="T5" fmla="*/ 22 h 22"/>
                    <a:gd name="T6" fmla="*/ 22 w 22"/>
                    <a:gd name="T7" fmla="*/ 16 h 22"/>
                    <a:gd name="T8" fmla="*/ 22 w 22"/>
                    <a:gd name="T9" fmla="*/ 0 h 22"/>
                    <a:gd name="T10" fmla="*/ 16 w 22"/>
                    <a:gd name="T11" fmla="*/ 0 h 22"/>
                    <a:gd name="T12" fmla="*/ 16 w 22"/>
                    <a:gd name="T13" fmla="*/ 16 h 22"/>
                    <a:gd name="T14" fmla="*/ 0 w 22"/>
                    <a:gd name="T15" fmla="*/ 16 h 22"/>
                    <a:gd name="T16" fmla="*/ 0 w 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0" y="22"/>
                      </a:moveTo>
                      <a:lnTo>
                        <a:pt x="16" y="22"/>
                      </a:lnTo>
                      <a:lnTo>
                        <a:pt x="22" y="22"/>
                      </a:lnTo>
                      <a:lnTo>
                        <a:pt x="22" y="16"/>
                      </a:lnTo>
                      <a:lnTo>
                        <a:pt x="22" y="0"/>
                      </a:lnTo>
                      <a:lnTo>
                        <a:pt x="16" y="0"/>
                      </a:lnTo>
                      <a:lnTo>
                        <a:pt x="16" y="16"/>
                      </a:lnTo>
                      <a:lnTo>
                        <a:pt x="0" y="16"/>
                      </a:lnTo>
                      <a:lnTo>
                        <a:pt x="0" y="22"/>
                      </a:ln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73" name="Freeform 1059">
                  <a:extLst>
                    <a:ext uri="{FF2B5EF4-FFF2-40B4-BE49-F238E27FC236}">
                      <a16:creationId xmlns:a16="http://schemas.microsoft.com/office/drawing/2014/main" id="{861AD18E-4740-4D1E-BFE2-AC0828648D27}"/>
                    </a:ext>
                  </a:extLst>
                </p:cNvPr>
                <p:cNvSpPr>
                  <a:spLocks/>
                </p:cNvSpPr>
                <p:nvPr/>
              </p:nvSpPr>
              <p:spPr bwMode="auto">
                <a:xfrm rot="5400000">
                  <a:off x="2699741" y="2522928"/>
                  <a:ext cx="186389" cy="91368"/>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sp>
              <p:nvSpPr>
                <p:cNvPr id="74" name="Oval 1060">
                  <a:extLst>
                    <a:ext uri="{FF2B5EF4-FFF2-40B4-BE49-F238E27FC236}">
                      <a16:creationId xmlns:a16="http://schemas.microsoft.com/office/drawing/2014/main" id="{30FA204C-D8AE-4586-BD8A-4E0D70F43F13}"/>
                    </a:ext>
                  </a:extLst>
                </p:cNvPr>
                <p:cNvSpPr>
                  <a:spLocks noChangeArrowheads="1"/>
                </p:cNvSpPr>
                <p:nvPr/>
              </p:nvSpPr>
              <p:spPr bwMode="auto">
                <a:xfrm rot="5400000">
                  <a:off x="2864203" y="2522931"/>
                  <a:ext cx="91368" cy="9136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grpSp>
          <p:grpSp>
            <p:nvGrpSpPr>
              <p:cNvPr id="14" name="Group 13">
                <a:extLst>
                  <a:ext uri="{FF2B5EF4-FFF2-40B4-BE49-F238E27FC236}">
                    <a16:creationId xmlns:a16="http://schemas.microsoft.com/office/drawing/2014/main" id="{B918FDD2-68D1-4101-9810-25C55BE7C03B}"/>
                  </a:ext>
                </a:extLst>
              </p:cNvPr>
              <p:cNvGrpSpPr/>
              <p:nvPr/>
            </p:nvGrpSpPr>
            <p:grpSpPr>
              <a:xfrm>
                <a:off x="1314720" y="1929897"/>
                <a:ext cx="389517" cy="402783"/>
                <a:chOff x="936069" y="2507456"/>
                <a:chExt cx="447550" cy="462793"/>
              </a:xfrm>
            </p:grpSpPr>
            <p:sp>
              <p:nvSpPr>
                <p:cNvPr id="58" name="Freeform: Shape 57">
                  <a:extLst>
                    <a:ext uri="{FF2B5EF4-FFF2-40B4-BE49-F238E27FC236}">
                      <a16:creationId xmlns:a16="http://schemas.microsoft.com/office/drawing/2014/main" id="{2814F3A1-E4F2-4142-BC71-7EBCE25BA859}"/>
                    </a:ext>
                  </a:extLst>
                </p:cNvPr>
                <p:cNvSpPr>
                  <a:spLocks/>
                </p:cNvSpPr>
                <p:nvPr/>
              </p:nvSpPr>
              <p:spPr bwMode="auto">
                <a:xfrm>
                  <a:off x="982890" y="2558836"/>
                  <a:ext cx="122890" cy="110423"/>
                </a:xfrm>
                <a:custGeom>
                  <a:avLst/>
                  <a:gdLst>
                    <a:gd name="connsiteX0" fmla="*/ 122890 w 122890"/>
                    <a:gd name="connsiteY0" fmla="*/ 0 h 110423"/>
                    <a:gd name="connsiteX1" fmla="*/ 107250 w 122890"/>
                    <a:gd name="connsiteY1" fmla="*/ 25654 h 110423"/>
                    <a:gd name="connsiteX2" fmla="*/ 94961 w 122890"/>
                    <a:gd name="connsiteY2" fmla="*/ 52423 h 110423"/>
                    <a:gd name="connsiteX3" fmla="*/ 86023 w 122890"/>
                    <a:gd name="connsiteY3" fmla="*/ 81423 h 110423"/>
                    <a:gd name="connsiteX4" fmla="*/ 79320 w 122890"/>
                    <a:gd name="connsiteY4" fmla="*/ 110423 h 110423"/>
                    <a:gd name="connsiteX5" fmla="*/ 0 w 122890"/>
                    <a:gd name="connsiteY5" fmla="*/ 110423 h 110423"/>
                    <a:gd name="connsiteX6" fmla="*/ 15931 w 122890"/>
                    <a:gd name="connsiteY6" fmla="*/ 82798 h 110423"/>
                    <a:gd name="connsiteX7" fmla="*/ 65189 w 122890"/>
                    <a:gd name="connsiteY7" fmla="*/ 90743 h 110423"/>
                    <a:gd name="connsiteX8" fmla="*/ 75496 w 122890"/>
                    <a:gd name="connsiteY8" fmla="*/ 23918 h 110423"/>
                    <a:gd name="connsiteX9" fmla="*/ 83789 w 122890"/>
                    <a:gd name="connsiteY9" fmla="*/ 17846 h 110423"/>
                    <a:gd name="connsiteX10" fmla="*/ 122890 w 122890"/>
                    <a:gd name="connsiteY10" fmla="*/ 0 h 11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0" h="110423">
                      <a:moveTo>
                        <a:pt x="122890" y="0"/>
                      </a:moveTo>
                      <a:cubicBezTo>
                        <a:pt x="116187" y="7808"/>
                        <a:pt x="111718" y="16731"/>
                        <a:pt x="107250" y="25654"/>
                      </a:cubicBezTo>
                      <a:cubicBezTo>
                        <a:pt x="102781" y="34577"/>
                        <a:pt x="98312" y="43500"/>
                        <a:pt x="94961" y="52423"/>
                      </a:cubicBezTo>
                      <a:cubicBezTo>
                        <a:pt x="91609" y="62462"/>
                        <a:pt x="88257" y="71385"/>
                        <a:pt x="86023" y="81423"/>
                      </a:cubicBezTo>
                      <a:cubicBezTo>
                        <a:pt x="82672" y="90346"/>
                        <a:pt x="80437" y="100385"/>
                        <a:pt x="79320" y="110423"/>
                      </a:cubicBezTo>
                      <a:lnTo>
                        <a:pt x="0" y="110423"/>
                      </a:lnTo>
                      <a:lnTo>
                        <a:pt x="15931" y="82798"/>
                      </a:lnTo>
                      <a:lnTo>
                        <a:pt x="65189" y="90743"/>
                      </a:lnTo>
                      <a:lnTo>
                        <a:pt x="75496" y="23918"/>
                      </a:lnTo>
                      <a:lnTo>
                        <a:pt x="83789" y="17846"/>
                      </a:lnTo>
                      <a:cubicBezTo>
                        <a:pt x="96078" y="10039"/>
                        <a:pt x="109484" y="4462"/>
                        <a:pt x="122890" y="0"/>
                      </a:cubicBez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59" name="Freeform 165">
                  <a:extLst>
                    <a:ext uri="{FF2B5EF4-FFF2-40B4-BE49-F238E27FC236}">
                      <a16:creationId xmlns:a16="http://schemas.microsoft.com/office/drawing/2014/main" id="{5090B93C-E24E-493A-BE48-26B6A1CFA901}"/>
                    </a:ext>
                  </a:extLst>
                </p:cNvPr>
                <p:cNvSpPr>
                  <a:spLocks/>
                </p:cNvSpPr>
                <p:nvPr/>
              </p:nvSpPr>
              <p:spPr bwMode="auto">
                <a:xfrm>
                  <a:off x="1091532" y="2849140"/>
                  <a:ext cx="163854" cy="121109"/>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60" name="Freeform 166">
                  <a:extLst>
                    <a:ext uri="{FF2B5EF4-FFF2-40B4-BE49-F238E27FC236}">
                      <a16:creationId xmlns:a16="http://schemas.microsoft.com/office/drawing/2014/main" id="{718BE805-6672-45E3-ADF8-C94FACA92B61}"/>
                    </a:ext>
                  </a:extLst>
                </p:cNvPr>
                <p:cNvSpPr>
                  <a:spLocks/>
                </p:cNvSpPr>
                <p:nvPr/>
              </p:nvSpPr>
              <p:spPr bwMode="auto">
                <a:xfrm>
                  <a:off x="1289225" y="2699536"/>
                  <a:ext cx="94394" cy="11932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61" name="Freeform 167">
                  <a:extLst>
                    <a:ext uri="{FF2B5EF4-FFF2-40B4-BE49-F238E27FC236}">
                      <a16:creationId xmlns:a16="http://schemas.microsoft.com/office/drawing/2014/main" id="{DFE271F0-630D-4D42-B05C-5B8280A80019}"/>
                    </a:ext>
                  </a:extLst>
                </p:cNvPr>
                <p:cNvSpPr>
                  <a:spLocks/>
                </p:cNvSpPr>
                <p:nvPr/>
              </p:nvSpPr>
              <p:spPr bwMode="auto">
                <a:xfrm>
                  <a:off x="1242919" y="2558836"/>
                  <a:ext cx="121109" cy="110423"/>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62" name="Freeform 168">
                  <a:extLst>
                    <a:ext uri="{FF2B5EF4-FFF2-40B4-BE49-F238E27FC236}">
                      <a16:creationId xmlns:a16="http://schemas.microsoft.com/office/drawing/2014/main" id="{58AEC27D-9B9D-4C04-B35C-EC20904BBCCD}"/>
                    </a:ext>
                  </a:extLst>
                </p:cNvPr>
                <p:cNvSpPr>
                  <a:spLocks/>
                </p:cNvSpPr>
                <p:nvPr/>
              </p:nvSpPr>
              <p:spPr bwMode="auto">
                <a:xfrm>
                  <a:off x="1082627" y="2699536"/>
                  <a:ext cx="181664" cy="11932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63" name="Freeform 169">
                  <a:extLst>
                    <a:ext uri="{FF2B5EF4-FFF2-40B4-BE49-F238E27FC236}">
                      <a16:creationId xmlns:a16="http://schemas.microsoft.com/office/drawing/2014/main" id="{43F797B0-F259-4772-930B-575F6E5ABC60}"/>
                    </a:ext>
                  </a:extLst>
                </p:cNvPr>
                <p:cNvSpPr>
                  <a:spLocks/>
                </p:cNvSpPr>
                <p:nvPr/>
              </p:nvSpPr>
              <p:spPr bwMode="auto">
                <a:xfrm>
                  <a:off x="1091532" y="2548150"/>
                  <a:ext cx="163854" cy="121109"/>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64" name="Freeform 171">
                  <a:extLst>
                    <a:ext uri="{FF2B5EF4-FFF2-40B4-BE49-F238E27FC236}">
                      <a16:creationId xmlns:a16="http://schemas.microsoft.com/office/drawing/2014/main" id="{1768E85C-1A1E-4459-8726-9FB3880FDB4F}"/>
                    </a:ext>
                  </a:extLst>
                </p:cNvPr>
                <p:cNvSpPr>
                  <a:spLocks/>
                </p:cNvSpPr>
                <p:nvPr/>
              </p:nvSpPr>
              <p:spPr bwMode="auto">
                <a:xfrm>
                  <a:off x="963299" y="2699536"/>
                  <a:ext cx="92613" cy="11932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65" name="Freeform 172">
                  <a:extLst>
                    <a:ext uri="{FF2B5EF4-FFF2-40B4-BE49-F238E27FC236}">
                      <a16:creationId xmlns:a16="http://schemas.microsoft.com/office/drawing/2014/main" id="{FBD09AC9-AAC9-4D3A-8F1C-D7107DAF6E92}"/>
                    </a:ext>
                  </a:extLst>
                </p:cNvPr>
                <p:cNvSpPr>
                  <a:spLocks/>
                </p:cNvSpPr>
                <p:nvPr/>
              </p:nvSpPr>
              <p:spPr bwMode="auto">
                <a:xfrm>
                  <a:off x="982890" y="2849140"/>
                  <a:ext cx="122890" cy="10864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66" name="Freeform 173">
                  <a:extLst>
                    <a:ext uri="{FF2B5EF4-FFF2-40B4-BE49-F238E27FC236}">
                      <a16:creationId xmlns:a16="http://schemas.microsoft.com/office/drawing/2014/main" id="{0A1573A1-0D78-40DA-A30D-7602610B00CD}"/>
                    </a:ext>
                  </a:extLst>
                </p:cNvPr>
                <p:cNvSpPr>
                  <a:spLocks/>
                </p:cNvSpPr>
                <p:nvPr/>
              </p:nvSpPr>
              <p:spPr bwMode="auto">
                <a:xfrm>
                  <a:off x="1242919" y="2849140"/>
                  <a:ext cx="121109" cy="10864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pic>
              <p:nvPicPr>
                <p:cNvPr id="67" name="Graphic 66">
                  <a:extLst>
                    <a:ext uri="{FF2B5EF4-FFF2-40B4-BE49-F238E27FC236}">
                      <a16:creationId xmlns:a16="http://schemas.microsoft.com/office/drawing/2014/main" id="{0A57F2C5-31DD-467A-BA35-395D8E305B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278177">
                  <a:off x="936069" y="2507456"/>
                  <a:ext cx="114411" cy="143013"/>
                </a:xfrm>
                <a:prstGeom prst="rect">
                  <a:avLst/>
                </a:prstGeom>
              </p:spPr>
            </p:pic>
            <p:sp>
              <p:nvSpPr>
                <p:cNvPr id="68" name="Oval 67">
                  <a:extLst>
                    <a:ext uri="{FF2B5EF4-FFF2-40B4-BE49-F238E27FC236}">
                      <a16:creationId xmlns:a16="http://schemas.microsoft.com/office/drawing/2014/main" id="{F370455B-7011-481A-BF20-274773C72D5D}"/>
                    </a:ext>
                  </a:extLst>
                </p:cNvPr>
                <p:cNvSpPr/>
                <p:nvPr/>
              </p:nvSpPr>
              <p:spPr bwMode="auto">
                <a:xfrm>
                  <a:off x="963299" y="2548150"/>
                  <a:ext cx="44638" cy="446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chemeClr val="accent2"/>
                    </a:solidFill>
                    <a:ea typeface="Segoe UI" pitchFamily="34" charset="0"/>
                    <a:cs typeface="Segoe UI" pitchFamily="34" charset="0"/>
                  </a:endParaRPr>
                </a:p>
              </p:txBody>
            </p:sp>
          </p:grpSp>
          <p:sp>
            <p:nvSpPr>
              <p:cNvPr id="15" name="Rectangle: Rounded Corners 127">
                <a:extLst>
                  <a:ext uri="{FF2B5EF4-FFF2-40B4-BE49-F238E27FC236}">
                    <a16:creationId xmlns:a16="http://schemas.microsoft.com/office/drawing/2014/main" id="{6149ACFD-694B-4A12-8019-7AA5876E6425}"/>
                  </a:ext>
                </a:extLst>
              </p:cNvPr>
              <p:cNvSpPr/>
              <p:nvPr/>
            </p:nvSpPr>
            <p:spPr bwMode="auto">
              <a:xfrm flipH="1">
                <a:off x="2815415" y="2409477"/>
                <a:ext cx="335603" cy="437561"/>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16" name="Rectangle: Rounded Corners 140">
                <a:extLst>
                  <a:ext uri="{FF2B5EF4-FFF2-40B4-BE49-F238E27FC236}">
                    <a16:creationId xmlns:a16="http://schemas.microsoft.com/office/drawing/2014/main" id="{86E398E8-5786-417E-8194-DFF8FF81766C}"/>
                  </a:ext>
                </a:extLst>
              </p:cNvPr>
              <p:cNvSpPr/>
              <p:nvPr/>
            </p:nvSpPr>
            <p:spPr bwMode="auto">
              <a:xfrm rot="16200000">
                <a:off x="3092935" y="2629808"/>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17" name="Rectangle: Rounded Corners 140">
                <a:extLst>
                  <a:ext uri="{FF2B5EF4-FFF2-40B4-BE49-F238E27FC236}">
                    <a16:creationId xmlns:a16="http://schemas.microsoft.com/office/drawing/2014/main" id="{1E1954F1-EA0C-41D3-A526-7B9D9C9C6F37}"/>
                  </a:ext>
                </a:extLst>
              </p:cNvPr>
              <p:cNvSpPr/>
              <p:nvPr/>
            </p:nvSpPr>
            <p:spPr bwMode="auto">
              <a:xfrm rot="16200000" flipV="1">
                <a:off x="1372448" y="2629809"/>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18" name="Rectangle: Rounded Corners 127">
                <a:extLst>
                  <a:ext uri="{FF2B5EF4-FFF2-40B4-BE49-F238E27FC236}">
                    <a16:creationId xmlns:a16="http://schemas.microsoft.com/office/drawing/2014/main" id="{B5B4F9C9-129A-457D-80A4-1804CDEF73C0}"/>
                  </a:ext>
                </a:extLst>
              </p:cNvPr>
              <p:cNvSpPr/>
              <p:nvPr/>
            </p:nvSpPr>
            <p:spPr bwMode="auto">
              <a:xfrm>
                <a:off x="1510960" y="2409477"/>
                <a:ext cx="335603" cy="437561"/>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1A22633A-4633-442B-8AC8-E98092D1831B}"/>
                  </a:ext>
                </a:extLst>
              </p:cNvPr>
              <p:cNvCxnSpPr>
                <a:cxnSpLocks/>
              </p:cNvCxnSpPr>
              <p:nvPr/>
            </p:nvCxnSpPr>
            <p:spPr>
              <a:xfrm>
                <a:off x="2129001" y="2189886"/>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binary">
                <a:extLst>
                  <a:ext uri="{FF2B5EF4-FFF2-40B4-BE49-F238E27FC236}">
                    <a16:creationId xmlns:a16="http://schemas.microsoft.com/office/drawing/2014/main" id="{4773BD47-4191-4230-BE5E-2F9D6F4DF995}"/>
                  </a:ext>
                </a:extLst>
              </p:cNvPr>
              <p:cNvSpPr>
                <a:spLocks noChangeAspect="1" noEditPoints="1"/>
              </p:cNvSpPr>
              <p:nvPr/>
            </p:nvSpPr>
            <p:spPr bwMode="auto">
              <a:xfrm>
                <a:off x="3029126" y="2095591"/>
                <a:ext cx="255879" cy="22095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schemeClr val="accent2"/>
                  </a:solidFill>
                </a:endParaRPr>
              </a:p>
            </p:txBody>
          </p:sp>
          <p:grpSp>
            <p:nvGrpSpPr>
              <p:cNvPr id="21" name="Group 20">
                <a:extLst>
                  <a:ext uri="{FF2B5EF4-FFF2-40B4-BE49-F238E27FC236}">
                    <a16:creationId xmlns:a16="http://schemas.microsoft.com/office/drawing/2014/main" id="{68FE5EBF-9CFB-473D-87DB-9116AB6AA01B}"/>
                  </a:ext>
                </a:extLst>
              </p:cNvPr>
              <p:cNvGrpSpPr/>
              <p:nvPr/>
            </p:nvGrpSpPr>
            <p:grpSpPr>
              <a:xfrm>
                <a:off x="3453677" y="2528123"/>
                <a:ext cx="295366" cy="288221"/>
                <a:chOff x="4268322" y="3194810"/>
                <a:chExt cx="339372" cy="331163"/>
              </a:xfrm>
            </p:grpSpPr>
            <p:sp>
              <p:nvSpPr>
                <p:cNvPr id="36" name="Freeform: Shape 35">
                  <a:extLst>
                    <a:ext uri="{FF2B5EF4-FFF2-40B4-BE49-F238E27FC236}">
                      <a16:creationId xmlns:a16="http://schemas.microsoft.com/office/drawing/2014/main" id="{E6D6CDEE-7A9F-432D-A224-0582E668B004}"/>
                    </a:ext>
                  </a:extLst>
                </p:cNvPr>
                <p:cNvSpPr/>
                <p:nvPr/>
              </p:nvSpPr>
              <p:spPr>
                <a:xfrm rot="5400000">
                  <a:off x="4587166" y="3265968"/>
                  <a:ext cx="13685" cy="27370"/>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37" name="Freeform: Shape 36">
                  <a:extLst>
                    <a:ext uri="{FF2B5EF4-FFF2-40B4-BE49-F238E27FC236}">
                      <a16:creationId xmlns:a16="http://schemas.microsoft.com/office/drawing/2014/main" id="{A48AC393-646E-45F7-B1EB-AF5380FF8E75}"/>
                    </a:ext>
                  </a:extLst>
                </p:cNvPr>
                <p:cNvSpPr/>
                <p:nvPr/>
              </p:nvSpPr>
              <p:spPr>
                <a:xfrm rot="5400000">
                  <a:off x="4587166" y="3308390"/>
                  <a:ext cx="13685" cy="27370"/>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38" name="Freeform: Shape 37">
                  <a:extLst>
                    <a:ext uri="{FF2B5EF4-FFF2-40B4-BE49-F238E27FC236}">
                      <a16:creationId xmlns:a16="http://schemas.microsoft.com/office/drawing/2014/main" id="{74A4E407-AF17-4F5E-8EBB-6C771FD85232}"/>
                    </a:ext>
                  </a:extLst>
                </p:cNvPr>
                <p:cNvSpPr/>
                <p:nvPr/>
              </p:nvSpPr>
              <p:spPr>
                <a:xfrm rot="5400000">
                  <a:off x="4587166" y="3350812"/>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39" name="Freeform: Shape 38">
                  <a:extLst>
                    <a:ext uri="{FF2B5EF4-FFF2-40B4-BE49-F238E27FC236}">
                      <a16:creationId xmlns:a16="http://schemas.microsoft.com/office/drawing/2014/main" id="{23EB98D5-A586-4AB4-8299-E4DE762A5259}"/>
                    </a:ext>
                  </a:extLst>
                </p:cNvPr>
                <p:cNvSpPr/>
                <p:nvPr/>
              </p:nvSpPr>
              <p:spPr>
                <a:xfrm rot="5400000">
                  <a:off x="4587166" y="3393234"/>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40" name="Freeform: Shape 39">
                  <a:extLst>
                    <a:ext uri="{FF2B5EF4-FFF2-40B4-BE49-F238E27FC236}">
                      <a16:creationId xmlns:a16="http://schemas.microsoft.com/office/drawing/2014/main" id="{0EADA94E-8D4C-4E6D-B8A2-F012529E33DD}"/>
                    </a:ext>
                  </a:extLst>
                </p:cNvPr>
                <p:cNvSpPr/>
                <p:nvPr/>
              </p:nvSpPr>
              <p:spPr>
                <a:xfrm rot="5400000">
                  <a:off x="4587166" y="3442499"/>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41" name="Freeform: Shape 40">
                  <a:extLst>
                    <a:ext uri="{FF2B5EF4-FFF2-40B4-BE49-F238E27FC236}">
                      <a16:creationId xmlns:a16="http://schemas.microsoft.com/office/drawing/2014/main" id="{66684CB4-75A9-4E72-9CB7-4F8AD3F36A35}"/>
                    </a:ext>
                  </a:extLst>
                </p:cNvPr>
                <p:cNvSpPr/>
                <p:nvPr/>
              </p:nvSpPr>
              <p:spPr>
                <a:xfrm rot="5400000">
                  <a:off x="4320543" y="3225228"/>
                  <a:ext cx="243138" cy="256643"/>
                </a:xfrm>
                <a:custGeom>
                  <a:avLst/>
                  <a:gdLst>
                    <a:gd name="connsiteX0" fmla="*/ 287713 w 306440"/>
                    <a:gd name="connsiteY0" fmla="*/ 326870 h 323464"/>
                    <a:gd name="connsiteX1" fmla="*/ 30644 w 306440"/>
                    <a:gd name="connsiteY1" fmla="*/ 326870 h 323464"/>
                    <a:gd name="connsiteX2" fmla="*/ 0 w 306440"/>
                    <a:gd name="connsiteY2" fmla="*/ 296226 h 323464"/>
                    <a:gd name="connsiteX3" fmla="*/ 0 w 306440"/>
                    <a:gd name="connsiteY3" fmla="*/ 30644 h 323464"/>
                    <a:gd name="connsiteX4" fmla="*/ 30644 w 306440"/>
                    <a:gd name="connsiteY4" fmla="*/ 0 h 323464"/>
                    <a:gd name="connsiteX5" fmla="*/ 287713 w 306440"/>
                    <a:gd name="connsiteY5" fmla="*/ 0 h 323464"/>
                    <a:gd name="connsiteX6" fmla="*/ 318357 w 306440"/>
                    <a:gd name="connsiteY6" fmla="*/ 30644 h 323464"/>
                    <a:gd name="connsiteX7" fmla="*/ 318357 w 306440"/>
                    <a:gd name="connsiteY7" fmla="*/ 294523 h 323464"/>
                    <a:gd name="connsiteX8" fmla="*/ 287713 w 306440"/>
                    <a:gd name="connsiteY8" fmla="*/ 326870 h 323464"/>
                    <a:gd name="connsiteX9" fmla="*/ 287713 w 306440"/>
                    <a:gd name="connsiteY9" fmla="*/ 326870 h 32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440" h="323464">
                      <a:moveTo>
                        <a:pt x="287713" y="326870"/>
                      </a:moveTo>
                      <a:cubicBezTo>
                        <a:pt x="30644" y="326870"/>
                        <a:pt x="30644" y="326870"/>
                        <a:pt x="30644" y="326870"/>
                      </a:cubicBezTo>
                      <a:cubicBezTo>
                        <a:pt x="15322" y="326870"/>
                        <a:pt x="0" y="311548"/>
                        <a:pt x="0" y="296226"/>
                      </a:cubicBezTo>
                      <a:cubicBezTo>
                        <a:pt x="0" y="30644"/>
                        <a:pt x="0" y="30644"/>
                        <a:pt x="0" y="30644"/>
                      </a:cubicBezTo>
                      <a:cubicBezTo>
                        <a:pt x="0" y="10215"/>
                        <a:pt x="15322" y="0"/>
                        <a:pt x="30644" y="0"/>
                      </a:cubicBezTo>
                      <a:cubicBezTo>
                        <a:pt x="287713" y="0"/>
                        <a:pt x="287713" y="0"/>
                        <a:pt x="287713" y="0"/>
                      </a:cubicBezTo>
                      <a:cubicBezTo>
                        <a:pt x="306440" y="0"/>
                        <a:pt x="318357" y="11917"/>
                        <a:pt x="318357" y="30644"/>
                      </a:cubicBezTo>
                      <a:cubicBezTo>
                        <a:pt x="318357" y="294523"/>
                        <a:pt x="318357" y="294523"/>
                        <a:pt x="318357" y="294523"/>
                      </a:cubicBezTo>
                      <a:cubicBezTo>
                        <a:pt x="316655" y="311548"/>
                        <a:pt x="304738" y="326870"/>
                        <a:pt x="287713" y="326870"/>
                      </a:cubicBezTo>
                      <a:lnTo>
                        <a:pt x="287713" y="326870"/>
                      </a:lnTo>
                      <a:close/>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42" name="Freeform: Shape 41">
                  <a:extLst>
                    <a:ext uri="{FF2B5EF4-FFF2-40B4-BE49-F238E27FC236}">
                      <a16:creationId xmlns:a16="http://schemas.microsoft.com/office/drawing/2014/main" id="{1100032E-6CC0-4EC9-9F23-FB7725CBE7FC}"/>
                    </a:ext>
                  </a:extLst>
                </p:cNvPr>
                <p:cNvSpPr/>
                <p:nvPr/>
              </p:nvSpPr>
              <p:spPr>
                <a:xfrm rot="5400000">
                  <a:off x="4502324"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43" name="Freeform: Shape 42">
                  <a:extLst>
                    <a:ext uri="{FF2B5EF4-FFF2-40B4-BE49-F238E27FC236}">
                      <a16:creationId xmlns:a16="http://schemas.microsoft.com/office/drawing/2014/main" id="{43EE47DE-5578-4CE4-ADF6-502AA2AD8D65}"/>
                    </a:ext>
                  </a:extLst>
                </p:cNvPr>
                <p:cNvSpPr/>
                <p:nvPr/>
              </p:nvSpPr>
              <p:spPr>
                <a:xfrm rot="5400000">
                  <a:off x="4459902"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44" name="Freeform: Shape 43">
                  <a:extLst>
                    <a:ext uri="{FF2B5EF4-FFF2-40B4-BE49-F238E27FC236}">
                      <a16:creationId xmlns:a16="http://schemas.microsoft.com/office/drawing/2014/main" id="{5D3B0134-1E40-41D2-8AAB-82E122177738}"/>
                    </a:ext>
                  </a:extLst>
                </p:cNvPr>
                <p:cNvSpPr/>
                <p:nvPr/>
              </p:nvSpPr>
              <p:spPr>
                <a:xfrm rot="5400000">
                  <a:off x="4417481"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45" name="Freeform: Shape 44">
                  <a:extLst>
                    <a:ext uri="{FF2B5EF4-FFF2-40B4-BE49-F238E27FC236}">
                      <a16:creationId xmlns:a16="http://schemas.microsoft.com/office/drawing/2014/main" id="{52AC449D-9C7A-473C-93B1-EDB559C0B190}"/>
                    </a:ext>
                  </a:extLst>
                </p:cNvPr>
                <p:cNvSpPr/>
                <p:nvPr/>
              </p:nvSpPr>
              <p:spPr>
                <a:xfrm rot="5400000">
                  <a:off x="4366849"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46" name="Freeform: Shape 45">
                  <a:extLst>
                    <a:ext uri="{FF2B5EF4-FFF2-40B4-BE49-F238E27FC236}">
                      <a16:creationId xmlns:a16="http://schemas.microsoft.com/office/drawing/2014/main" id="{13597C19-8A19-48D6-801D-7396BDD8F1D3}"/>
                    </a:ext>
                  </a:extLst>
                </p:cNvPr>
                <p:cNvSpPr/>
                <p:nvPr/>
              </p:nvSpPr>
              <p:spPr>
                <a:xfrm rot="5400000">
                  <a:off x="4324426"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47" name="Freeform: Shape 46">
                  <a:extLst>
                    <a:ext uri="{FF2B5EF4-FFF2-40B4-BE49-F238E27FC236}">
                      <a16:creationId xmlns:a16="http://schemas.microsoft.com/office/drawing/2014/main" id="{88C9FB74-350C-4145-904F-62D3F7F4BA4F}"/>
                    </a:ext>
                  </a:extLst>
                </p:cNvPr>
                <p:cNvSpPr/>
                <p:nvPr/>
              </p:nvSpPr>
              <p:spPr>
                <a:xfrm rot="5400000">
                  <a:off x="4509165"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48" name="Freeform: Shape 47">
                  <a:extLst>
                    <a:ext uri="{FF2B5EF4-FFF2-40B4-BE49-F238E27FC236}">
                      <a16:creationId xmlns:a16="http://schemas.microsoft.com/office/drawing/2014/main" id="{80B4EF15-4167-4253-997F-8B9B6414E1C2}"/>
                    </a:ext>
                  </a:extLst>
                </p:cNvPr>
                <p:cNvSpPr/>
                <p:nvPr/>
              </p:nvSpPr>
              <p:spPr>
                <a:xfrm rot="5400000">
                  <a:off x="4466743"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49" name="Freeform: Shape 48">
                  <a:extLst>
                    <a:ext uri="{FF2B5EF4-FFF2-40B4-BE49-F238E27FC236}">
                      <a16:creationId xmlns:a16="http://schemas.microsoft.com/office/drawing/2014/main" id="{911EF389-0335-4EB2-BEF7-6CBB4328B6F3}"/>
                    </a:ext>
                  </a:extLst>
                </p:cNvPr>
                <p:cNvSpPr/>
                <p:nvPr/>
              </p:nvSpPr>
              <p:spPr>
                <a:xfrm rot="5400000">
                  <a:off x="4424322"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50" name="Freeform: Shape 49">
                  <a:extLst>
                    <a:ext uri="{FF2B5EF4-FFF2-40B4-BE49-F238E27FC236}">
                      <a16:creationId xmlns:a16="http://schemas.microsoft.com/office/drawing/2014/main" id="{B099A616-2F93-42F1-BBF1-18D443FB9D9F}"/>
                    </a:ext>
                  </a:extLst>
                </p:cNvPr>
                <p:cNvSpPr/>
                <p:nvPr/>
              </p:nvSpPr>
              <p:spPr>
                <a:xfrm rot="5400000">
                  <a:off x="4373690"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51" name="Freeform: Shape 50">
                  <a:extLst>
                    <a:ext uri="{FF2B5EF4-FFF2-40B4-BE49-F238E27FC236}">
                      <a16:creationId xmlns:a16="http://schemas.microsoft.com/office/drawing/2014/main" id="{ED4B8F0A-71BF-432C-A553-E73BD7664DCC}"/>
                    </a:ext>
                  </a:extLst>
                </p:cNvPr>
                <p:cNvSpPr/>
                <p:nvPr/>
              </p:nvSpPr>
              <p:spPr>
                <a:xfrm rot="5400000">
                  <a:off x="4331267"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52" name="Freeform: Shape 51">
                  <a:extLst>
                    <a:ext uri="{FF2B5EF4-FFF2-40B4-BE49-F238E27FC236}">
                      <a16:creationId xmlns:a16="http://schemas.microsoft.com/office/drawing/2014/main" id="{2EF0E2AC-6704-4B71-ABA5-84A0AD36EE8F}"/>
                    </a:ext>
                  </a:extLst>
                </p:cNvPr>
                <p:cNvSpPr/>
                <p:nvPr/>
              </p:nvSpPr>
              <p:spPr>
                <a:xfrm rot="5400000">
                  <a:off x="4282006" y="3259127"/>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53" name="Freeform: Shape 52">
                  <a:extLst>
                    <a:ext uri="{FF2B5EF4-FFF2-40B4-BE49-F238E27FC236}">
                      <a16:creationId xmlns:a16="http://schemas.microsoft.com/office/drawing/2014/main" id="{C5647FA5-7C85-45AD-B2DB-D6640155CF35}"/>
                    </a:ext>
                  </a:extLst>
                </p:cNvPr>
                <p:cNvSpPr/>
                <p:nvPr/>
              </p:nvSpPr>
              <p:spPr>
                <a:xfrm rot="5400000">
                  <a:off x="4282006" y="3301549"/>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54" name="Freeform: Shape 53">
                  <a:extLst>
                    <a:ext uri="{FF2B5EF4-FFF2-40B4-BE49-F238E27FC236}">
                      <a16:creationId xmlns:a16="http://schemas.microsoft.com/office/drawing/2014/main" id="{CA9D82BE-E80B-4E6F-A5F6-777568B32B84}"/>
                    </a:ext>
                  </a:extLst>
                </p:cNvPr>
                <p:cNvSpPr/>
                <p:nvPr/>
              </p:nvSpPr>
              <p:spPr>
                <a:xfrm rot="5400000">
                  <a:off x="4283373" y="3343971"/>
                  <a:ext cx="13685" cy="41053"/>
                </a:xfrm>
                <a:custGeom>
                  <a:avLst/>
                  <a:gdLst>
                    <a:gd name="connsiteX0" fmla="*/ 0 w 0"/>
                    <a:gd name="connsiteY0" fmla="*/ 54478 h 51073"/>
                    <a:gd name="connsiteX1" fmla="*/ 0 w 0"/>
                    <a:gd name="connsiteY1" fmla="*/ 0 h 51073"/>
                  </a:gdLst>
                  <a:ahLst/>
                  <a:cxnLst>
                    <a:cxn ang="0">
                      <a:pos x="connsiteX0" y="connsiteY0"/>
                    </a:cxn>
                    <a:cxn ang="0">
                      <a:pos x="connsiteX1" y="connsiteY1"/>
                    </a:cxn>
                  </a:cxnLst>
                  <a:rect l="l" t="t" r="r" b="b"/>
                  <a:pathLst>
                    <a:path h="51073">
                      <a:moveTo>
                        <a:pt x="0" y="54478"/>
                      </a:moveTo>
                      <a:cubicBezTo>
                        <a:pt x="0" y="0"/>
                        <a:pt x="0" y="0"/>
                        <a:pt x="0" y="0"/>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55" name="Freeform: Shape 54">
                  <a:extLst>
                    <a:ext uri="{FF2B5EF4-FFF2-40B4-BE49-F238E27FC236}">
                      <a16:creationId xmlns:a16="http://schemas.microsoft.com/office/drawing/2014/main" id="{00B5C4D6-43F7-47C8-88D5-5F231E67F822}"/>
                    </a:ext>
                  </a:extLst>
                </p:cNvPr>
                <p:cNvSpPr/>
                <p:nvPr/>
              </p:nvSpPr>
              <p:spPr>
                <a:xfrm rot="5400000">
                  <a:off x="4282006" y="3386393"/>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56" name="Freeform: Shape 55">
                  <a:extLst>
                    <a:ext uri="{FF2B5EF4-FFF2-40B4-BE49-F238E27FC236}">
                      <a16:creationId xmlns:a16="http://schemas.microsoft.com/office/drawing/2014/main" id="{0C20FAEA-284C-4AF1-BA3F-E4B2109D9B7A}"/>
                    </a:ext>
                  </a:extLst>
                </p:cNvPr>
                <p:cNvSpPr/>
                <p:nvPr/>
              </p:nvSpPr>
              <p:spPr>
                <a:xfrm rot="5400000">
                  <a:off x="4282006" y="3435658"/>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sz="1350">
                    <a:solidFill>
                      <a:schemeClr val="accent2"/>
                    </a:solidFill>
                  </a:endParaRPr>
                </a:p>
              </p:txBody>
            </p:sp>
            <p:sp>
              <p:nvSpPr>
                <p:cNvPr id="57" name="Freeform: Shape 56">
                  <a:extLst>
                    <a:ext uri="{FF2B5EF4-FFF2-40B4-BE49-F238E27FC236}">
                      <a16:creationId xmlns:a16="http://schemas.microsoft.com/office/drawing/2014/main" id="{11FAC58E-793D-4B1F-A385-EFAD99EF6E98}"/>
                    </a:ext>
                  </a:extLst>
                </p:cNvPr>
                <p:cNvSpPr/>
                <p:nvPr/>
              </p:nvSpPr>
              <p:spPr>
                <a:xfrm rot="5400000">
                  <a:off x="4342216" y="3255022"/>
                  <a:ext cx="205266" cy="205266"/>
                </a:xfrm>
                <a:custGeom>
                  <a:avLst/>
                  <a:gdLst>
                    <a:gd name="connsiteX0" fmla="*/ 233235 w 255366"/>
                    <a:gd name="connsiteY0" fmla="*/ 265582 h 255366"/>
                    <a:gd name="connsiteX1" fmla="*/ 23834 w 255366"/>
                    <a:gd name="connsiteY1" fmla="*/ 265582 h 255366"/>
                    <a:gd name="connsiteX2" fmla="*/ 0 w 255366"/>
                    <a:gd name="connsiteY2" fmla="*/ 240045 h 255366"/>
                    <a:gd name="connsiteX3" fmla="*/ 0 w 255366"/>
                    <a:gd name="connsiteY3" fmla="*/ 25537 h 255366"/>
                    <a:gd name="connsiteX4" fmla="*/ 23834 w 255366"/>
                    <a:gd name="connsiteY4" fmla="*/ 0 h 255366"/>
                    <a:gd name="connsiteX5" fmla="*/ 233235 w 255366"/>
                    <a:gd name="connsiteY5" fmla="*/ 0 h 255366"/>
                    <a:gd name="connsiteX6" fmla="*/ 257069 w 255366"/>
                    <a:gd name="connsiteY6" fmla="*/ 25537 h 255366"/>
                    <a:gd name="connsiteX7" fmla="*/ 257069 w 255366"/>
                    <a:gd name="connsiteY7" fmla="*/ 240045 h 255366"/>
                    <a:gd name="connsiteX8" fmla="*/ 233235 w 255366"/>
                    <a:gd name="connsiteY8" fmla="*/ 265582 h 255366"/>
                    <a:gd name="connsiteX9" fmla="*/ 233235 w 255366"/>
                    <a:gd name="connsiteY9" fmla="*/ 265582 h 2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366" h="255366">
                      <a:moveTo>
                        <a:pt x="233235" y="265582"/>
                      </a:moveTo>
                      <a:cubicBezTo>
                        <a:pt x="23834" y="265582"/>
                        <a:pt x="23834" y="265582"/>
                        <a:pt x="23834" y="265582"/>
                      </a:cubicBezTo>
                      <a:cubicBezTo>
                        <a:pt x="11917" y="265582"/>
                        <a:pt x="0" y="253664"/>
                        <a:pt x="0" y="240045"/>
                      </a:cubicBezTo>
                      <a:cubicBezTo>
                        <a:pt x="0" y="25537"/>
                        <a:pt x="0" y="25537"/>
                        <a:pt x="0" y="25537"/>
                      </a:cubicBezTo>
                      <a:cubicBezTo>
                        <a:pt x="0" y="8512"/>
                        <a:pt x="11917" y="0"/>
                        <a:pt x="23834" y="0"/>
                      </a:cubicBezTo>
                      <a:cubicBezTo>
                        <a:pt x="233235" y="0"/>
                        <a:pt x="233235" y="0"/>
                        <a:pt x="233235" y="0"/>
                      </a:cubicBezTo>
                      <a:cubicBezTo>
                        <a:pt x="248557" y="0"/>
                        <a:pt x="257069" y="8512"/>
                        <a:pt x="257069" y="25537"/>
                      </a:cubicBezTo>
                      <a:cubicBezTo>
                        <a:pt x="257069" y="240045"/>
                        <a:pt x="257069" y="240045"/>
                        <a:pt x="257069" y="240045"/>
                      </a:cubicBezTo>
                      <a:cubicBezTo>
                        <a:pt x="257069" y="253664"/>
                        <a:pt x="248557" y="265582"/>
                        <a:pt x="233235" y="265582"/>
                      </a:cubicBezTo>
                      <a:lnTo>
                        <a:pt x="233235" y="265582"/>
                      </a:ln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grpSp>
          <p:sp>
            <p:nvSpPr>
              <p:cNvPr id="22" name="Freeform: Shape 21">
                <a:extLst>
                  <a:ext uri="{FF2B5EF4-FFF2-40B4-BE49-F238E27FC236}">
                    <a16:creationId xmlns:a16="http://schemas.microsoft.com/office/drawing/2014/main" id="{033A6A72-AD91-4FDF-93B6-18245812E9CC}"/>
                  </a:ext>
                </a:extLst>
              </p:cNvPr>
              <p:cNvSpPr/>
              <p:nvPr/>
            </p:nvSpPr>
            <p:spPr>
              <a:xfrm rot="5400000">
                <a:off x="2736482" y="3101274"/>
                <a:ext cx="146306" cy="13228"/>
              </a:xfrm>
              <a:custGeom>
                <a:avLst/>
                <a:gdLst>
                  <a:gd name="connsiteX0" fmla="*/ 108949 w 110966"/>
                  <a:gd name="connsiteY0" fmla="*/ 14123 h 10087"/>
                  <a:gd name="connsiteX1" fmla="*/ 7061 w 110966"/>
                  <a:gd name="connsiteY1" fmla="*/ 14123 h 10087"/>
                  <a:gd name="connsiteX2" fmla="*/ 0 w 110966"/>
                  <a:gd name="connsiteY2" fmla="*/ 7061 h 10087"/>
                  <a:gd name="connsiteX3" fmla="*/ 0 w 110966"/>
                  <a:gd name="connsiteY3" fmla="*/ 7061 h 10087"/>
                  <a:gd name="connsiteX4" fmla="*/ 7061 w 110966"/>
                  <a:gd name="connsiteY4" fmla="*/ 0 h 10087"/>
                  <a:gd name="connsiteX5" fmla="*/ 108949 w 110966"/>
                  <a:gd name="connsiteY5" fmla="*/ 0 h 10087"/>
                  <a:gd name="connsiteX6" fmla="*/ 116010 w 110966"/>
                  <a:gd name="connsiteY6" fmla="*/ 7061 h 10087"/>
                  <a:gd name="connsiteX7" fmla="*/ 116010 w 110966"/>
                  <a:gd name="connsiteY7" fmla="*/ 7061 h 10087"/>
                  <a:gd name="connsiteX8" fmla="*/ 108949 w 110966"/>
                  <a:gd name="connsiteY8" fmla="*/ 14123 h 10087"/>
                  <a:gd name="connsiteX9" fmla="*/ 108949 w 110966"/>
                  <a:gd name="connsiteY9" fmla="*/ 14123 h 1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6" h="10087">
                    <a:moveTo>
                      <a:pt x="108949" y="14123"/>
                    </a:moveTo>
                    <a:cubicBezTo>
                      <a:pt x="7061" y="14123"/>
                      <a:pt x="7061" y="14123"/>
                      <a:pt x="7061" y="14123"/>
                    </a:cubicBezTo>
                    <a:cubicBezTo>
                      <a:pt x="3026" y="14123"/>
                      <a:pt x="0" y="11097"/>
                      <a:pt x="0" y="7061"/>
                    </a:cubicBezTo>
                    <a:lnTo>
                      <a:pt x="0" y="7061"/>
                    </a:lnTo>
                    <a:cubicBezTo>
                      <a:pt x="0" y="3026"/>
                      <a:pt x="3026" y="0"/>
                      <a:pt x="7061" y="0"/>
                    </a:cubicBezTo>
                    <a:cubicBezTo>
                      <a:pt x="108949" y="0"/>
                      <a:pt x="108949" y="0"/>
                      <a:pt x="108949" y="0"/>
                    </a:cubicBezTo>
                    <a:cubicBezTo>
                      <a:pt x="112984" y="0"/>
                      <a:pt x="116010" y="3026"/>
                      <a:pt x="116010" y="7061"/>
                    </a:cubicBezTo>
                    <a:lnTo>
                      <a:pt x="116010" y="7061"/>
                    </a:lnTo>
                    <a:cubicBezTo>
                      <a:pt x="116010" y="11097"/>
                      <a:pt x="112984" y="14123"/>
                      <a:pt x="108949" y="14123"/>
                    </a:cubicBezTo>
                    <a:lnTo>
                      <a:pt x="108949" y="14123"/>
                    </a:lnTo>
                    <a:close/>
                  </a:path>
                </a:pathLst>
              </a:custGeom>
              <a:solidFill>
                <a:schemeClr val="bg1"/>
              </a:solidFill>
              <a:ln w="10018" cap="flat">
                <a:noFill/>
                <a:prstDash val="solid"/>
                <a:miter/>
              </a:ln>
            </p:spPr>
            <p:txBody>
              <a:bodyPr rtlCol="0" anchor="ctr"/>
              <a:lstStyle/>
              <a:p>
                <a:endParaRPr lang="en-US" sz="1350">
                  <a:solidFill>
                    <a:schemeClr val="accent2"/>
                  </a:solidFill>
                </a:endParaRPr>
              </a:p>
            </p:txBody>
          </p:sp>
          <p:grpSp>
            <p:nvGrpSpPr>
              <p:cNvPr id="23" name="Group 22">
                <a:extLst>
                  <a:ext uri="{FF2B5EF4-FFF2-40B4-BE49-F238E27FC236}">
                    <a16:creationId xmlns:a16="http://schemas.microsoft.com/office/drawing/2014/main" id="{FC139EC0-39F0-43C9-A585-4C0E98A4C3DD}"/>
                  </a:ext>
                </a:extLst>
              </p:cNvPr>
              <p:cNvGrpSpPr/>
              <p:nvPr/>
            </p:nvGrpSpPr>
            <p:grpSpPr>
              <a:xfrm>
                <a:off x="2467861" y="1815353"/>
                <a:ext cx="351211" cy="351209"/>
                <a:chOff x="1474329" y="3664281"/>
                <a:chExt cx="452981" cy="452979"/>
              </a:xfrm>
            </p:grpSpPr>
            <p:sp>
              <p:nvSpPr>
                <p:cNvPr id="29" name="Freeform 974">
                  <a:extLst>
                    <a:ext uri="{FF2B5EF4-FFF2-40B4-BE49-F238E27FC236}">
                      <a16:creationId xmlns:a16="http://schemas.microsoft.com/office/drawing/2014/main" id="{B03A3BC2-9302-4C91-A313-AD69D15BD65B}"/>
                    </a:ext>
                  </a:extLst>
                </p:cNvPr>
                <p:cNvSpPr>
                  <a:spLocks noEditPoints="1"/>
                </p:cNvSpPr>
                <p:nvPr/>
              </p:nvSpPr>
              <p:spPr bwMode="auto">
                <a:xfrm>
                  <a:off x="1505417" y="3690927"/>
                  <a:ext cx="390807" cy="390805"/>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accent2"/>
                </a:solidFill>
                <a:ln w="30798" cap="flat">
                  <a:noFill/>
                  <a:prstDash val="solid"/>
                  <a:miter/>
                </a:ln>
              </p:spPr>
              <p:txBody>
                <a:bodyPr rtlCol="0" anchor="ctr"/>
                <a:lstStyle/>
                <a:p>
                  <a:endParaRPr lang="en-US" sz="1350">
                    <a:solidFill>
                      <a:schemeClr val="accent2"/>
                    </a:solidFill>
                  </a:endParaRPr>
                </a:p>
              </p:txBody>
            </p:sp>
            <p:sp>
              <p:nvSpPr>
                <p:cNvPr id="30" name="Oval 29">
                  <a:extLst>
                    <a:ext uri="{FF2B5EF4-FFF2-40B4-BE49-F238E27FC236}">
                      <a16:creationId xmlns:a16="http://schemas.microsoft.com/office/drawing/2014/main" id="{F278C6B2-8488-4155-97C8-D6F4EAEFE1DE}"/>
                    </a:ext>
                  </a:extLst>
                </p:cNvPr>
                <p:cNvSpPr>
                  <a:spLocks noChangeArrowheads="1"/>
                </p:cNvSpPr>
                <p:nvPr/>
              </p:nvSpPr>
              <p:spPr bwMode="auto">
                <a:xfrm>
                  <a:off x="1629765" y="4028441"/>
                  <a:ext cx="84381" cy="88819"/>
                </a:xfrm>
                <a:prstGeom prst="ellipse">
                  <a:avLst/>
                </a:prstGeom>
                <a:solidFill>
                  <a:schemeClr val="accent1"/>
                </a:solidFill>
                <a:ln w="12700">
                  <a:solidFill>
                    <a:schemeClr val="bg1"/>
                  </a:solidFill>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endParaRPr>
                </a:p>
              </p:txBody>
            </p:sp>
            <p:sp>
              <p:nvSpPr>
                <p:cNvPr id="31" name="Oval 30">
                  <a:extLst>
                    <a:ext uri="{FF2B5EF4-FFF2-40B4-BE49-F238E27FC236}">
                      <a16:creationId xmlns:a16="http://schemas.microsoft.com/office/drawing/2014/main" id="{4BE9A3A2-D04D-446C-8E83-13C097671A02}"/>
                    </a:ext>
                  </a:extLst>
                </p:cNvPr>
                <p:cNvSpPr>
                  <a:spLocks noChangeArrowheads="1"/>
                </p:cNvSpPr>
                <p:nvPr/>
              </p:nvSpPr>
              <p:spPr bwMode="auto">
                <a:xfrm>
                  <a:off x="1838490" y="3904093"/>
                  <a:ext cx="88820" cy="84380"/>
                </a:xfrm>
                <a:prstGeom prst="ellipse">
                  <a:avLst/>
                </a:prstGeom>
                <a:solidFill>
                  <a:schemeClr val="accent1"/>
                </a:solidFill>
                <a:ln w="12700">
                  <a:solidFill>
                    <a:schemeClr val="bg1"/>
                  </a:solidFill>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endParaRPr>
                </a:p>
              </p:txBody>
            </p:sp>
            <p:sp>
              <p:nvSpPr>
                <p:cNvPr id="32" name="Oval 31">
                  <a:extLst>
                    <a:ext uri="{FF2B5EF4-FFF2-40B4-BE49-F238E27FC236}">
                      <a16:creationId xmlns:a16="http://schemas.microsoft.com/office/drawing/2014/main" id="{30A6CB55-6F8A-401A-B006-5620A153442F}"/>
                    </a:ext>
                  </a:extLst>
                </p:cNvPr>
                <p:cNvSpPr>
                  <a:spLocks noChangeArrowheads="1"/>
                </p:cNvSpPr>
                <p:nvPr/>
              </p:nvSpPr>
              <p:spPr bwMode="auto">
                <a:xfrm>
                  <a:off x="1514299" y="3704252"/>
                  <a:ext cx="84381" cy="84380"/>
                </a:xfrm>
                <a:prstGeom prst="ellipse">
                  <a:avLst/>
                </a:prstGeom>
                <a:solidFill>
                  <a:schemeClr val="accent1"/>
                </a:solidFill>
                <a:ln w="12700">
                  <a:solidFill>
                    <a:schemeClr val="bg1"/>
                  </a:solidFill>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endParaRPr>
                </a:p>
              </p:txBody>
            </p:sp>
            <p:sp>
              <p:nvSpPr>
                <p:cNvPr id="33" name="Oval 32">
                  <a:extLst>
                    <a:ext uri="{FF2B5EF4-FFF2-40B4-BE49-F238E27FC236}">
                      <a16:creationId xmlns:a16="http://schemas.microsoft.com/office/drawing/2014/main" id="{145CEAC5-AE88-41FA-87C9-0DFD2D1F9071}"/>
                    </a:ext>
                  </a:extLst>
                </p:cNvPr>
                <p:cNvSpPr>
                  <a:spLocks noChangeArrowheads="1"/>
                </p:cNvSpPr>
                <p:nvPr/>
              </p:nvSpPr>
              <p:spPr bwMode="auto">
                <a:xfrm>
                  <a:off x="1656411" y="3833038"/>
                  <a:ext cx="84381" cy="84380"/>
                </a:xfrm>
                <a:prstGeom prst="ellipse">
                  <a:avLst/>
                </a:prstGeom>
                <a:solidFill>
                  <a:schemeClr val="accent1"/>
                </a:solidFill>
                <a:ln w="12700">
                  <a:solidFill>
                    <a:schemeClr val="bg1"/>
                  </a:solidFill>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endParaRPr>
                </a:p>
              </p:txBody>
            </p:sp>
            <p:sp>
              <p:nvSpPr>
                <p:cNvPr id="34" name="Oval 33">
                  <a:extLst>
                    <a:ext uri="{FF2B5EF4-FFF2-40B4-BE49-F238E27FC236}">
                      <a16:creationId xmlns:a16="http://schemas.microsoft.com/office/drawing/2014/main" id="{566B5883-3B95-4B36-A5D9-64CA1EFF1F66}"/>
                    </a:ext>
                  </a:extLst>
                </p:cNvPr>
                <p:cNvSpPr>
                  <a:spLocks noChangeArrowheads="1"/>
                </p:cNvSpPr>
                <p:nvPr/>
              </p:nvSpPr>
              <p:spPr bwMode="auto">
                <a:xfrm>
                  <a:off x="1771876" y="3664281"/>
                  <a:ext cx="84381" cy="84380"/>
                </a:xfrm>
                <a:prstGeom prst="ellipse">
                  <a:avLst/>
                </a:prstGeom>
                <a:solidFill>
                  <a:schemeClr val="accent1"/>
                </a:solidFill>
                <a:ln w="12700">
                  <a:solidFill>
                    <a:schemeClr val="bg1"/>
                  </a:solidFill>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endParaRPr>
                </a:p>
              </p:txBody>
            </p:sp>
            <p:sp>
              <p:nvSpPr>
                <p:cNvPr id="35" name="Oval 34">
                  <a:extLst>
                    <a:ext uri="{FF2B5EF4-FFF2-40B4-BE49-F238E27FC236}">
                      <a16:creationId xmlns:a16="http://schemas.microsoft.com/office/drawing/2014/main" id="{F1604EE2-BE02-4CAA-8844-11EAFB0218B2}"/>
                    </a:ext>
                  </a:extLst>
                </p:cNvPr>
                <p:cNvSpPr>
                  <a:spLocks noChangeArrowheads="1"/>
                </p:cNvSpPr>
                <p:nvPr/>
              </p:nvSpPr>
              <p:spPr bwMode="auto">
                <a:xfrm>
                  <a:off x="1474329" y="3904093"/>
                  <a:ext cx="84381" cy="84380"/>
                </a:xfrm>
                <a:prstGeom prst="ellipse">
                  <a:avLst/>
                </a:prstGeom>
                <a:solidFill>
                  <a:schemeClr val="accent1"/>
                </a:solidFill>
                <a:ln w="12700">
                  <a:solidFill>
                    <a:schemeClr val="bg1"/>
                  </a:solidFill>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endParaRPr>
                </a:p>
              </p:txBody>
            </p:sp>
          </p:grpSp>
          <p:cxnSp>
            <p:nvCxnSpPr>
              <p:cNvPr id="24" name="Straight Connector 23">
                <a:extLst>
                  <a:ext uri="{FF2B5EF4-FFF2-40B4-BE49-F238E27FC236}">
                    <a16:creationId xmlns:a16="http://schemas.microsoft.com/office/drawing/2014/main" id="{05D64911-E2E0-4111-BB73-4E70081A912C}"/>
                  </a:ext>
                </a:extLst>
              </p:cNvPr>
              <p:cNvCxnSpPr>
                <a:cxnSpLocks/>
              </p:cNvCxnSpPr>
              <p:nvPr/>
            </p:nvCxnSpPr>
            <p:spPr>
              <a:xfrm>
                <a:off x="2644278" y="2189885"/>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F3F7B66-6117-4D8D-9F67-36B15C7EAA9E}"/>
                  </a:ext>
                </a:extLst>
              </p:cNvPr>
              <p:cNvGrpSpPr/>
              <p:nvPr/>
            </p:nvGrpSpPr>
            <p:grpSpPr>
              <a:xfrm>
                <a:off x="1569824" y="2493431"/>
                <a:ext cx="1534468" cy="1080738"/>
                <a:chOff x="1569824" y="2493431"/>
                <a:chExt cx="1534468" cy="1080738"/>
              </a:xfrm>
            </p:grpSpPr>
            <p:sp>
              <p:nvSpPr>
                <p:cNvPr id="26" name="Freeform: Shape 25">
                  <a:extLst>
                    <a:ext uri="{FF2B5EF4-FFF2-40B4-BE49-F238E27FC236}">
                      <a16:creationId xmlns:a16="http://schemas.microsoft.com/office/drawing/2014/main" id="{EED3F9E9-44F1-45E2-B30F-27C19A17D69D}"/>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endParaRPr lang="en-US" sz="1350">
                    <a:solidFill>
                      <a:schemeClr val="accent2"/>
                    </a:solidFill>
                  </a:endParaRPr>
                </a:p>
              </p:txBody>
            </p:sp>
            <p:sp>
              <p:nvSpPr>
                <p:cNvPr id="27" name="Freeform: Shape 26">
                  <a:extLst>
                    <a:ext uri="{FF2B5EF4-FFF2-40B4-BE49-F238E27FC236}">
                      <a16:creationId xmlns:a16="http://schemas.microsoft.com/office/drawing/2014/main" id="{5FB11B50-FED2-4557-ABF7-2E904D678B9A}"/>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endParaRPr lang="en-US" sz="1350">
                    <a:solidFill>
                      <a:schemeClr val="accent2"/>
                    </a:solidFill>
                  </a:endParaRPr>
                </a:p>
              </p:txBody>
            </p:sp>
            <p:sp>
              <p:nvSpPr>
                <p:cNvPr id="28" name="Freeform: Shape 27">
                  <a:extLst>
                    <a:ext uri="{FF2B5EF4-FFF2-40B4-BE49-F238E27FC236}">
                      <a16:creationId xmlns:a16="http://schemas.microsoft.com/office/drawing/2014/main" id="{8CA4E402-6F07-450D-A385-C46DB14C7742}"/>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endParaRPr lang="en-US" sz="1350">
                    <a:solidFill>
                      <a:schemeClr val="accent2"/>
                    </a:solidFill>
                  </a:endParaRPr>
                </a:p>
              </p:txBody>
            </p:sp>
          </p:grpSp>
        </p:grpSp>
        <p:grpSp>
          <p:nvGrpSpPr>
            <p:cNvPr id="83" name="Group 82">
              <a:extLst>
                <a:ext uri="{FF2B5EF4-FFF2-40B4-BE49-F238E27FC236}">
                  <a16:creationId xmlns:a16="http://schemas.microsoft.com/office/drawing/2014/main" id="{E2BFC3EE-6780-41A8-9AB9-D5AD73BA3AFA}"/>
                </a:ext>
              </a:extLst>
            </p:cNvPr>
            <p:cNvGrpSpPr/>
            <p:nvPr/>
          </p:nvGrpSpPr>
          <p:grpSpPr>
            <a:xfrm>
              <a:off x="8946043" y="2196572"/>
              <a:ext cx="2168182" cy="1392538"/>
              <a:chOff x="8946043" y="2158472"/>
              <a:chExt cx="2168182" cy="1392538"/>
            </a:xfrm>
          </p:grpSpPr>
          <p:sp>
            <p:nvSpPr>
              <p:cNvPr id="84" name="Freeform 163">
                <a:extLst>
                  <a:ext uri="{FF2B5EF4-FFF2-40B4-BE49-F238E27FC236}">
                    <a16:creationId xmlns:a16="http://schemas.microsoft.com/office/drawing/2014/main" id="{E0656703-EF27-4E73-B933-CC77DA1403A9}"/>
                  </a:ext>
                </a:extLst>
              </p:cNvPr>
              <p:cNvSpPr>
                <a:spLocks/>
              </p:cNvSpPr>
              <p:nvPr/>
            </p:nvSpPr>
            <p:spPr bwMode="auto">
              <a:xfrm>
                <a:off x="9440655" y="2197754"/>
                <a:ext cx="453200" cy="249961"/>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grpSp>
            <p:nvGrpSpPr>
              <p:cNvPr id="85" name="Group 84">
                <a:extLst>
                  <a:ext uri="{FF2B5EF4-FFF2-40B4-BE49-F238E27FC236}">
                    <a16:creationId xmlns:a16="http://schemas.microsoft.com/office/drawing/2014/main" id="{27125FC6-ACAB-41F2-9F99-44E80A1ABD6A}"/>
                  </a:ext>
                </a:extLst>
              </p:cNvPr>
              <p:cNvGrpSpPr/>
              <p:nvPr/>
            </p:nvGrpSpPr>
            <p:grpSpPr>
              <a:xfrm rot="5400000">
                <a:off x="10761007" y="2429121"/>
                <a:ext cx="317084" cy="389352"/>
                <a:chOff x="10225259" y="2869847"/>
                <a:chExt cx="364326" cy="447361"/>
              </a:xfrm>
            </p:grpSpPr>
            <p:sp>
              <p:nvSpPr>
                <p:cNvPr id="99" name="Freeform 161">
                  <a:extLst>
                    <a:ext uri="{FF2B5EF4-FFF2-40B4-BE49-F238E27FC236}">
                      <a16:creationId xmlns:a16="http://schemas.microsoft.com/office/drawing/2014/main" id="{C7425FCD-241A-4BF7-96BD-EE842CE3CA3F}"/>
                    </a:ext>
                  </a:extLst>
                </p:cNvPr>
                <p:cNvSpPr>
                  <a:spLocks/>
                </p:cNvSpPr>
                <p:nvPr/>
              </p:nvSpPr>
              <p:spPr bwMode="auto">
                <a:xfrm rot="16200000">
                  <a:off x="10015983" y="3079123"/>
                  <a:ext cx="447360" cy="28808"/>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sp>
              <p:nvSpPr>
                <p:cNvPr id="100" name="Freeform 163">
                  <a:extLst>
                    <a:ext uri="{FF2B5EF4-FFF2-40B4-BE49-F238E27FC236}">
                      <a16:creationId xmlns:a16="http://schemas.microsoft.com/office/drawing/2014/main" id="{0A360019-C5E8-45A9-A1A0-EF8C10B6324C}"/>
                    </a:ext>
                  </a:extLst>
                </p:cNvPr>
                <p:cNvSpPr>
                  <a:spLocks noEditPoints="1"/>
                </p:cNvSpPr>
                <p:nvPr/>
              </p:nvSpPr>
              <p:spPr bwMode="auto">
                <a:xfrm rot="16200000">
                  <a:off x="10211702" y="2939324"/>
                  <a:ext cx="447360" cy="30840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2"/>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grpSp>
          <p:grpSp>
            <p:nvGrpSpPr>
              <p:cNvPr id="86" name="Group 85">
                <a:extLst>
                  <a:ext uri="{FF2B5EF4-FFF2-40B4-BE49-F238E27FC236}">
                    <a16:creationId xmlns:a16="http://schemas.microsoft.com/office/drawing/2014/main" id="{99A0AA6C-1A5F-4DDF-B2D9-E204A6A4362B}"/>
                  </a:ext>
                </a:extLst>
              </p:cNvPr>
              <p:cNvGrpSpPr/>
              <p:nvPr/>
            </p:nvGrpSpPr>
            <p:grpSpPr>
              <a:xfrm rot="5400000">
                <a:off x="10110706" y="2125289"/>
                <a:ext cx="293488" cy="359854"/>
                <a:chOff x="9705588" y="2337264"/>
                <a:chExt cx="337214" cy="413468"/>
              </a:xfrm>
            </p:grpSpPr>
            <p:sp>
              <p:nvSpPr>
                <p:cNvPr id="97" name="Freeform 90">
                  <a:extLst>
                    <a:ext uri="{FF2B5EF4-FFF2-40B4-BE49-F238E27FC236}">
                      <a16:creationId xmlns:a16="http://schemas.microsoft.com/office/drawing/2014/main" id="{BA10A097-FD2C-4519-81DD-B06BC4701B51}"/>
                    </a:ext>
                  </a:extLst>
                </p:cNvPr>
                <p:cNvSpPr>
                  <a:spLocks/>
                </p:cNvSpPr>
                <p:nvPr/>
              </p:nvSpPr>
              <p:spPr bwMode="auto">
                <a:xfrm rot="10800000">
                  <a:off x="9734395" y="2337264"/>
                  <a:ext cx="308407" cy="413468"/>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solidFill>
                  <a:schemeClr val="accent2"/>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sp>
              <p:nvSpPr>
                <p:cNvPr id="98" name="Freeform 91">
                  <a:extLst>
                    <a:ext uri="{FF2B5EF4-FFF2-40B4-BE49-F238E27FC236}">
                      <a16:creationId xmlns:a16="http://schemas.microsoft.com/office/drawing/2014/main" id="{999A3DDE-38D9-4DE4-B9EF-48DD3F620F42}"/>
                    </a:ext>
                  </a:extLst>
                </p:cNvPr>
                <p:cNvSpPr>
                  <a:spLocks/>
                </p:cNvSpPr>
                <p:nvPr/>
              </p:nvSpPr>
              <p:spPr bwMode="auto">
                <a:xfrm rot="10800000">
                  <a:off x="9705588" y="2564333"/>
                  <a:ext cx="28808" cy="186399"/>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1"/>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grpSp>
          <p:grpSp>
            <p:nvGrpSpPr>
              <p:cNvPr id="87" name="Group 86">
                <a:extLst>
                  <a:ext uri="{FF2B5EF4-FFF2-40B4-BE49-F238E27FC236}">
                    <a16:creationId xmlns:a16="http://schemas.microsoft.com/office/drawing/2014/main" id="{159AAE4C-2558-4646-B72D-B7E3CEABB03C}"/>
                  </a:ext>
                </a:extLst>
              </p:cNvPr>
              <p:cNvGrpSpPr/>
              <p:nvPr/>
            </p:nvGrpSpPr>
            <p:grpSpPr>
              <a:xfrm rot="5400000">
                <a:off x="8935719" y="2474104"/>
                <a:ext cx="318560" cy="297912"/>
                <a:chOff x="8099977" y="2985647"/>
                <a:chExt cx="366022" cy="342297"/>
              </a:xfrm>
            </p:grpSpPr>
            <p:sp>
              <p:nvSpPr>
                <p:cNvPr id="93" name="Freeform 12">
                  <a:extLst>
                    <a:ext uri="{FF2B5EF4-FFF2-40B4-BE49-F238E27FC236}">
                      <a16:creationId xmlns:a16="http://schemas.microsoft.com/office/drawing/2014/main" id="{0223CD3E-B3FE-486E-8574-8C007EC860C5}"/>
                    </a:ext>
                  </a:extLst>
                </p:cNvPr>
                <p:cNvSpPr>
                  <a:spLocks noEditPoints="1"/>
                </p:cNvSpPr>
                <p:nvPr/>
              </p:nvSpPr>
              <p:spPr bwMode="auto">
                <a:xfrm rot="16200000">
                  <a:off x="8230457" y="3092403"/>
                  <a:ext cx="171148" cy="299934"/>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chemeClr val="accent2"/>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sp>
              <p:nvSpPr>
                <p:cNvPr id="94" name="Freeform 13">
                  <a:extLst>
                    <a:ext uri="{FF2B5EF4-FFF2-40B4-BE49-F238E27FC236}">
                      <a16:creationId xmlns:a16="http://schemas.microsoft.com/office/drawing/2014/main" id="{A1A5ACAB-4CCE-4CAC-AF61-EABC183D2449}"/>
                    </a:ext>
                  </a:extLst>
                </p:cNvPr>
                <p:cNvSpPr>
                  <a:spLocks noEditPoints="1"/>
                </p:cNvSpPr>
                <p:nvPr/>
              </p:nvSpPr>
              <p:spPr bwMode="auto">
                <a:xfrm rot="16200000">
                  <a:off x="8272821" y="3021233"/>
                  <a:ext cx="144035" cy="242320"/>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accent1"/>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sp>
              <p:nvSpPr>
                <p:cNvPr id="95" name="Freeform 14">
                  <a:extLst>
                    <a:ext uri="{FF2B5EF4-FFF2-40B4-BE49-F238E27FC236}">
                      <a16:creationId xmlns:a16="http://schemas.microsoft.com/office/drawing/2014/main" id="{87B2D7DA-ABBC-400A-8E1A-6603D0289E90}"/>
                    </a:ext>
                  </a:extLst>
                </p:cNvPr>
                <p:cNvSpPr>
                  <a:spLocks/>
                </p:cNvSpPr>
                <p:nvPr/>
              </p:nvSpPr>
              <p:spPr bwMode="auto">
                <a:xfrm rot="16200000">
                  <a:off x="8416009" y="3106806"/>
                  <a:ext cx="28808" cy="7117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sp>
              <p:nvSpPr>
                <p:cNvPr id="96" name="Freeform 15">
                  <a:extLst>
                    <a:ext uri="{FF2B5EF4-FFF2-40B4-BE49-F238E27FC236}">
                      <a16:creationId xmlns:a16="http://schemas.microsoft.com/office/drawing/2014/main" id="{2D1BF9E2-F570-4B1A-8F3C-44161EDABEEA}"/>
                    </a:ext>
                  </a:extLst>
                </p:cNvPr>
                <p:cNvSpPr>
                  <a:spLocks/>
                </p:cNvSpPr>
                <p:nvPr/>
              </p:nvSpPr>
              <p:spPr bwMode="auto">
                <a:xfrm rot="16200000">
                  <a:off x="8240624" y="2845000"/>
                  <a:ext cx="84727" cy="366021"/>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accent2"/>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grpSp>
          <p:sp>
            <p:nvSpPr>
              <p:cNvPr id="88" name="Rectangle: Rounded Corners 140">
                <a:extLst>
                  <a:ext uri="{FF2B5EF4-FFF2-40B4-BE49-F238E27FC236}">
                    <a16:creationId xmlns:a16="http://schemas.microsoft.com/office/drawing/2014/main" id="{E3CAB6BF-EC35-4DB0-825B-68AB3716A281}"/>
                  </a:ext>
                </a:extLst>
              </p:cNvPr>
              <p:cNvSpPr/>
              <p:nvPr/>
            </p:nvSpPr>
            <p:spPr bwMode="auto">
              <a:xfrm rot="5400000" flipH="1">
                <a:off x="9353262" y="2604227"/>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89" name="Rectangle: Rounded Corners 140">
                <a:extLst>
                  <a:ext uri="{FF2B5EF4-FFF2-40B4-BE49-F238E27FC236}">
                    <a16:creationId xmlns:a16="http://schemas.microsoft.com/office/drawing/2014/main" id="{C00C706A-2F84-4A02-936B-9E2EE060DAB7}"/>
                  </a:ext>
                </a:extLst>
              </p:cNvPr>
              <p:cNvSpPr/>
              <p:nvPr/>
            </p:nvSpPr>
            <p:spPr bwMode="auto">
              <a:xfrm rot="5400000" flipH="1" flipV="1">
                <a:off x="10413382" y="2604226"/>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1BD3DB55-64F9-47A3-87A8-21AE3877A5DD}"/>
                  </a:ext>
                </a:extLst>
              </p:cNvPr>
              <p:cNvCxnSpPr>
                <a:cxnSpLocks/>
              </p:cNvCxnSpPr>
              <p:nvPr/>
            </p:nvCxnSpPr>
            <p:spPr>
              <a:xfrm>
                <a:off x="9679638" y="2482613"/>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6DD8F40-3229-49CD-BA25-F056CF035927}"/>
                  </a:ext>
                </a:extLst>
              </p:cNvPr>
              <p:cNvCxnSpPr>
                <a:cxnSpLocks/>
              </p:cNvCxnSpPr>
              <p:nvPr/>
            </p:nvCxnSpPr>
            <p:spPr>
              <a:xfrm>
                <a:off x="10253295" y="2482613"/>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Freeform 13">
                <a:extLst>
                  <a:ext uri="{FF2B5EF4-FFF2-40B4-BE49-F238E27FC236}">
                    <a16:creationId xmlns:a16="http://schemas.microsoft.com/office/drawing/2014/main" id="{E6772FDD-BB55-4797-B860-30E8205CBF40}"/>
                  </a:ext>
                </a:extLst>
              </p:cNvPr>
              <p:cNvSpPr>
                <a:spLocks/>
              </p:cNvSpPr>
              <p:nvPr/>
            </p:nvSpPr>
            <p:spPr bwMode="auto">
              <a:xfrm>
                <a:off x="9535340" y="2653403"/>
                <a:ext cx="860648" cy="897607"/>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endParaRPr>
              </a:p>
            </p:txBody>
          </p:sp>
        </p:grpSp>
        <p:sp>
          <p:nvSpPr>
            <p:cNvPr id="102" name="illegal">
              <a:extLst>
                <a:ext uri="{FF2B5EF4-FFF2-40B4-BE49-F238E27FC236}">
                  <a16:creationId xmlns:a16="http://schemas.microsoft.com/office/drawing/2014/main" id="{AF967C45-F7C7-47B6-8262-0DE78C379546}"/>
                </a:ext>
              </a:extLst>
            </p:cNvPr>
            <p:cNvSpPr>
              <a:spLocks noChangeAspect="1" noEditPoints="1"/>
            </p:cNvSpPr>
            <p:nvPr/>
          </p:nvSpPr>
          <p:spPr bwMode="auto">
            <a:xfrm>
              <a:off x="7260925" y="2197847"/>
              <a:ext cx="201547" cy="201291"/>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34925" cap="sq">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schemeClr val="accent2"/>
                </a:solidFill>
              </a:endParaRPr>
            </a:p>
          </p:txBody>
        </p:sp>
        <p:grpSp>
          <p:nvGrpSpPr>
            <p:cNvPr id="104" name="Group 103">
              <a:extLst>
                <a:ext uri="{FF2B5EF4-FFF2-40B4-BE49-F238E27FC236}">
                  <a16:creationId xmlns:a16="http://schemas.microsoft.com/office/drawing/2014/main" id="{76CC43A6-70E5-433D-BFC2-D2944E9E1464}"/>
                </a:ext>
              </a:extLst>
            </p:cNvPr>
            <p:cNvGrpSpPr/>
            <p:nvPr/>
          </p:nvGrpSpPr>
          <p:grpSpPr>
            <a:xfrm>
              <a:off x="6141443" y="2133975"/>
              <a:ext cx="233761" cy="308938"/>
              <a:chOff x="5632060" y="2974608"/>
              <a:chExt cx="268588" cy="354966"/>
            </a:xfrm>
            <a:solidFill>
              <a:schemeClr val="accent1"/>
            </a:solidFill>
          </p:grpSpPr>
          <p:sp>
            <p:nvSpPr>
              <p:cNvPr id="114" name="Freeform 45">
                <a:extLst>
                  <a:ext uri="{FF2B5EF4-FFF2-40B4-BE49-F238E27FC236}">
                    <a16:creationId xmlns:a16="http://schemas.microsoft.com/office/drawing/2014/main" id="{BDB56AAF-43B2-4A22-83A9-BE85FB13DBC7}"/>
                  </a:ext>
                </a:extLst>
              </p:cNvPr>
              <p:cNvSpPr>
                <a:spLocks noEditPoints="1"/>
              </p:cNvSpPr>
              <p:nvPr/>
            </p:nvSpPr>
            <p:spPr bwMode="auto">
              <a:xfrm>
                <a:off x="5632060" y="2974608"/>
                <a:ext cx="268588" cy="156563"/>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sp>
            <p:nvSpPr>
              <p:cNvPr id="115" name="Freeform 46">
                <a:extLst>
                  <a:ext uri="{FF2B5EF4-FFF2-40B4-BE49-F238E27FC236}">
                    <a16:creationId xmlns:a16="http://schemas.microsoft.com/office/drawing/2014/main" id="{0D4E7F07-DF92-4C0A-A91A-DB088A08F897}"/>
                  </a:ext>
                </a:extLst>
              </p:cNvPr>
              <p:cNvSpPr>
                <a:spLocks noEditPoints="1"/>
              </p:cNvSpPr>
              <p:nvPr/>
            </p:nvSpPr>
            <p:spPr bwMode="auto">
              <a:xfrm>
                <a:off x="5632060" y="3131171"/>
                <a:ext cx="268588" cy="198403"/>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sp>
            <p:nvSpPr>
              <p:cNvPr id="116" name="Freeform 47">
                <a:extLst>
                  <a:ext uri="{FF2B5EF4-FFF2-40B4-BE49-F238E27FC236}">
                    <a16:creationId xmlns:a16="http://schemas.microsoft.com/office/drawing/2014/main" id="{126FFB74-F2C6-433D-9D3E-76D24659CA55}"/>
                  </a:ext>
                </a:extLst>
              </p:cNvPr>
              <p:cNvSpPr>
                <a:spLocks/>
              </p:cNvSpPr>
              <p:nvPr/>
            </p:nvSpPr>
            <p:spPr bwMode="auto">
              <a:xfrm>
                <a:off x="5742735" y="3213502"/>
                <a:ext cx="44539" cy="445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grpSp>
        <p:sp>
          <p:nvSpPr>
            <p:cNvPr id="105" name="TextBox 104">
              <a:extLst>
                <a:ext uri="{FF2B5EF4-FFF2-40B4-BE49-F238E27FC236}">
                  <a16:creationId xmlns:a16="http://schemas.microsoft.com/office/drawing/2014/main" id="{00D2E1E0-EA7B-4957-AFF1-963FAF033BD0}"/>
                </a:ext>
              </a:extLst>
            </p:cNvPr>
            <p:cNvSpPr txBox="1"/>
            <p:nvPr/>
          </p:nvSpPr>
          <p:spPr>
            <a:xfrm>
              <a:off x="6370945" y="1977847"/>
              <a:ext cx="669843" cy="621196"/>
            </a:xfrm>
            <a:prstGeom prst="rect">
              <a:avLst/>
            </a:prstGeom>
            <a:noFill/>
          </p:spPr>
          <p:txBody>
            <a:bodyPr wrap="none" lIns="68580" tIns="68580" rIns="68580" bIns="68580" rtlCol="0" anchor="ctr" anchorCtr="0">
              <a:spAutoFit/>
            </a:bodyPr>
            <a:lstStyle/>
            <a:p>
              <a:pPr>
                <a:lnSpc>
                  <a:spcPct val="90000"/>
                </a:lnSpc>
                <a:spcAft>
                  <a:spcPts val="450"/>
                </a:spcAft>
              </a:pPr>
              <a:r>
                <a:rPr lang="en-US" sz="788" b="1">
                  <a:solidFill>
                    <a:schemeClr val="accent2"/>
                  </a:solidFill>
                </a:rPr>
                <a:t>Allow</a:t>
              </a:r>
              <a:br>
                <a:rPr lang="en-US" sz="788" b="1">
                  <a:solidFill>
                    <a:schemeClr val="accent2"/>
                  </a:solidFill>
                </a:rPr>
              </a:br>
              <a:r>
                <a:rPr lang="en-US" sz="788" b="1">
                  <a:solidFill>
                    <a:schemeClr val="accent2"/>
                  </a:solidFill>
                </a:rPr>
                <a:t>limited </a:t>
              </a:r>
              <a:br>
                <a:rPr lang="en-US" sz="788" b="1">
                  <a:solidFill>
                    <a:schemeClr val="accent2"/>
                  </a:solidFill>
                </a:rPr>
              </a:br>
              <a:r>
                <a:rPr lang="en-US" sz="788" b="1">
                  <a:solidFill>
                    <a:schemeClr val="accent2"/>
                  </a:solidFill>
                </a:rPr>
                <a:t>Access</a:t>
              </a:r>
            </a:p>
          </p:txBody>
        </p:sp>
        <p:sp>
          <p:nvSpPr>
            <p:cNvPr id="106" name="check 3">
              <a:extLst>
                <a:ext uri="{FF2B5EF4-FFF2-40B4-BE49-F238E27FC236}">
                  <a16:creationId xmlns:a16="http://schemas.microsoft.com/office/drawing/2014/main" id="{04030CC3-3428-47F3-9764-5CC7B341B0DD}"/>
                </a:ext>
              </a:extLst>
            </p:cNvPr>
            <p:cNvSpPr>
              <a:spLocks noChangeAspect="1" noEditPoints="1"/>
            </p:cNvSpPr>
            <p:nvPr/>
          </p:nvSpPr>
          <p:spPr bwMode="auto">
            <a:xfrm>
              <a:off x="4812178" y="2198118"/>
              <a:ext cx="201920" cy="20074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4925" cap="sq">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schemeClr val="accent2"/>
                </a:solidFill>
              </a:endParaRPr>
            </a:p>
          </p:txBody>
        </p:sp>
        <p:sp>
          <p:nvSpPr>
            <p:cNvPr id="108" name="Rectangle: Rounded Corners 127">
              <a:extLst>
                <a:ext uri="{FF2B5EF4-FFF2-40B4-BE49-F238E27FC236}">
                  <a16:creationId xmlns:a16="http://schemas.microsoft.com/office/drawing/2014/main" id="{393D14DF-6999-4144-81E1-8F5C5EA3EFF1}"/>
                </a:ext>
              </a:extLst>
            </p:cNvPr>
            <p:cNvSpPr/>
            <p:nvPr/>
          </p:nvSpPr>
          <p:spPr bwMode="auto">
            <a:xfrm flipH="1">
              <a:off x="6734528" y="2511261"/>
              <a:ext cx="860237" cy="537919"/>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585B7B41-125A-48F2-9B31-658ECB0D9C17}"/>
                </a:ext>
              </a:extLst>
            </p:cNvPr>
            <p:cNvCxnSpPr>
              <a:cxnSpLocks/>
            </p:cNvCxnSpPr>
            <p:nvPr/>
          </p:nvCxnSpPr>
          <p:spPr>
            <a:xfrm>
              <a:off x="6447189" y="2503808"/>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27">
              <a:extLst>
                <a:ext uri="{FF2B5EF4-FFF2-40B4-BE49-F238E27FC236}">
                  <a16:creationId xmlns:a16="http://schemas.microsoft.com/office/drawing/2014/main" id="{7340EBC2-CB11-4CB7-A29A-F98EC619E42B}"/>
                </a:ext>
              </a:extLst>
            </p:cNvPr>
            <p:cNvSpPr/>
            <p:nvPr/>
          </p:nvSpPr>
          <p:spPr bwMode="auto">
            <a:xfrm>
              <a:off x="5371487" y="2511261"/>
              <a:ext cx="742360" cy="537919"/>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08950028-67E8-42E7-97A5-9FD9E173DFBA}"/>
                </a:ext>
              </a:extLst>
            </p:cNvPr>
            <p:cNvSpPr txBox="1"/>
            <p:nvPr/>
          </p:nvSpPr>
          <p:spPr>
            <a:xfrm>
              <a:off x="1983532" y="3945655"/>
              <a:ext cx="641201" cy="307776"/>
            </a:xfrm>
            <a:prstGeom prst="rect">
              <a:avLst/>
            </a:prstGeom>
            <a:noFill/>
          </p:spPr>
          <p:txBody>
            <a:bodyPr wrap="none" lIns="0" tIns="0" rIns="0" bIns="0" rtlCol="0">
              <a:spAutoFit/>
            </a:bodyPr>
            <a:lstStyle/>
            <a:p>
              <a:pPr algn="ctr"/>
              <a:r>
                <a:rPr lang="en-US" sz="1500">
                  <a:solidFill>
                    <a:schemeClr val="accent2"/>
                  </a:solidFill>
                  <a:latin typeface="+mj-lt"/>
                </a:rPr>
                <a:t>Signal</a:t>
              </a:r>
            </a:p>
          </p:txBody>
        </p:sp>
        <p:sp>
          <p:nvSpPr>
            <p:cNvPr id="118" name="TextBox 117">
              <a:extLst>
                <a:ext uri="{FF2B5EF4-FFF2-40B4-BE49-F238E27FC236}">
                  <a16:creationId xmlns:a16="http://schemas.microsoft.com/office/drawing/2014/main" id="{643656DA-5555-4039-A77A-B63629A5E802}"/>
                </a:ext>
              </a:extLst>
            </p:cNvPr>
            <p:cNvSpPr txBox="1"/>
            <p:nvPr/>
          </p:nvSpPr>
          <p:spPr>
            <a:xfrm>
              <a:off x="1070942" y="4349875"/>
              <a:ext cx="2437322" cy="1298661"/>
            </a:xfrm>
            <a:prstGeom prst="rect">
              <a:avLst/>
            </a:prstGeom>
            <a:noFill/>
          </p:spPr>
          <p:txBody>
            <a:bodyPr wrap="square" lIns="0" tIns="0" rIns="0" bIns="0" rtlCol="0">
              <a:noAutofit/>
            </a:bodyPr>
            <a:lstStyle/>
            <a:p>
              <a:pPr algn="ctr"/>
              <a:r>
                <a:rPr lang="en-US" sz="1050" i="1" dirty="0">
                  <a:solidFill>
                    <a:schemeClr val="accent2"/>
                  </a:solidFill>
                </a:rPr>
                <a:t>to make an informed decision</a:t>
              </a:r>
            </a:p>
            <a:p>
              <a:pPr algn="ctr"/>
              <a:endParaRPr lang="en-US" sz="1050" dirty="0">
                <a:solidFill>
                  <a:schemeClr val="accent2"/>
                </a:solidFill>
              </a:endParaRPr>
            </a:p>
            <a:p>
              <a:r>
                <a:rPr lang="en-US" sz="1050" b="1" dirty="0">
                  <a:solidFill>
                    <a:schemeClr val="accent2"/>
                  </a:solidFill>
                </a:rPr>
                <a:t>Device Risk</a:t>
              </a:r>
            </a:p>
            <a:p>
              <a:pPr marL="214313" indent="-214313">
                <a:buFont typeface="Arial" panose="020B0604020202020204" pitchFamily="34" charset="0"/>
                <a:buChar char="•"/>
              </a:pPr>
              <a:r>
                <a:rPr lang="en-US" sz="1050" dirty="0">
                  <a:solidFill>
                    <a:schemeClr val="accent2"/>
                  </a:solidFill>
                </a:rPr>
                <a:t>Device Management </a:t>
              </a:r>
            </a:p>
            <a:p>
              <a:pPr marL="214313" indent="-214313">
                <a:buFont typeface="Arial" panose="020B0604020202020204" pitchFamily="34" charset="0"/>
                <a:buChar char="•"/>
              </a:pPr>
              <a:r>
                <a:rPr lang="en-US" sz="1050" dirty="0">
                  <a:solidFill>
                    <a:schemeClr val="accent2"/>
                  </a:solidFill>
                </a:rPr>
                <a:t>Threat Detection</a:t>
              </a:r>
            </a:p>
            <a:p>
              <a:pPr marL="214313" indent="-214313">
                <a:buFont typeface="Arial" panose="020B0604020202020204" pitchFamily="34" charset="0"/>
                <a:buChar char="•"/>
              </a:pPr>
              <a:r>
                <a:rPr lang="en-US" sz="1050" dirty="0">
                  <a:solidFill>
                    <a:schemeClr val="accent2"/>
                  </a:solidFill>
                </a:rPr>
                <a:t>and more…</a:t>
              </a:r>
            </a:p>
            <a:p>
              <a:r>
                <a:rPr lang="en-US" sz="1050" b="1" dirty="0">
                  <a:solidFill>
                    <a:schemeClr val="accent2"/>
                  </a:solidFill>
                </a:rPr>
                <a:t>User Risk</a:t>
              </a:r>
            </a:p>
            <a:p>
              <a:pPr marL="214313" indent="-214313">
                <a:buFont typeface="Arial" panose="020B0604020202020204" pitchFamily="34" charset="0"/>
                <a:buChar char="•"/>
              </a:pPr>
              <a:r>
                <a:rPr lang="en-US" sz="1050" dirty="0">
                  <a:solidFill>
                    <a:schemeClr val="accent2"/>
                  </a:solidFill>
                </a:rPr>
                <a:t>Multi-factor Authentication</a:t>
              </a:r>
            </a:p>
            <a:p>
              <a:pPr marL="214313" indent="-214313">
                <a:buFont typeface="Arial" panose="020B0604020202020204" pitchFamily="34" charset="0"/>
                <a:buChar char="•"/>
              </a:pPr>
              <a:r>
                <a:rPr lang="en-US" sz="1050" dirty="0">
                  <a:solidFill>
                    <a:schemeClr val="accent2"/>
                  </a:solidFill>
                </a:rPr>
                <a:t>Behavior Analytics</a:t>
              </a:r>
            </a:p>
            <a:p>
              <a:pPr marL="214313" indent="-214313">
                <a:buFont typeface="Arial" panose="020B0604020202020204" pitchFamily="34" charset="0"/>
                <a:buChar char="•"/>
              </a:pPr>
              <a:r>
                <a:rPr lang="en-US" sz="1050" dirty="0">
                  <a:solidFill>
                    <a:schemeClr val="accent2"/>
                  </a:solidFill>
                </a:rPr>
                <a:t>and more…</a:t>
              </a:r>
            </a:p>
            <a:p>
              <a:pPr algn="ctr"/>
              <a:endParaRPr lang="en-US" sz="1050" dirty="0">
                <a:solidFill>
                  <a:schemeClr val="accent2"/>
                </a:solidFill>
              </a:endParaRPr>
            </a:p>
          </p:txBody>
        </p:sp>
        <p:sp>
          <p:nvSpPr>
            <p:cNvPr id="119" name="TextBox 118">
              <a:extLst>
                <a:ext uri="{FF2B5EF4-FFF2-40B4-BE49-F238E27FC236}">
                  <a16:creationId xmlns:a16="http://schemas.microsoft.com/office/drawing/2014/main" id="{B7FF4843-C12F-4539-9545-635D1EE10E98}"/>
                </a:ext>
              </a:extLst>
            </p:cNvPr>
            <p:cNvSpPr txBox="1"/>
            <p:nvPr/>
          </p:nvSpPr>
          <p:spPr>
            <a:xfrm>
              <a:off x="5251328" y="4349875"/>
              <a:ext cx="2437322" cy="1298661"/>
            </a:xfrm>
            <a:prstGeom prst="rect">
              <a:avLst/>
            </a:prstGeom>
            <a:noFill/>
          </p:spPr>
          <p:txBody>
            <a:bodyPr wrap="square" lIns="0" tIns="0" rIns="0" bIns="0" rtlCol="0">
              <a:noAutofit/>
            </a:bodyPr>
            <a:lstStyle/>
            <a:p>
              <a:pPr algn="ctr"/>
              <a:r>
                <a:rPr lang="en-US" sz="1050" i="1">
                  <a:solidFill>
                    <a:schemeClr val="accent2"/>
                  </a:solidFill>
                </a:rPr>
                <a:t>based on organization’s policy</a:t>
              </a:r>
            </a:p>
            <a:p>
              <a:pPr algn="ctr"/>
              <a:endParaRPr lang="en-US" sz="1050">
                <a:solidFill>
                  <a:schemeClr val="accent2"/>
                </a:solidFill>
              </a:endParaRPr>
            </a:p>
            <a:p>
              <a:pPr algn="ctr"/>
              <a:r>
                <a:rPr lang="en-US" sz="1050" b="1">
                  <a:solidFill>
                    <a:schemeClr val="accent2"/>
                  </a:solidFill>
                </a:rPr>
                <a:t>Apply to inbound requests</a:t>
              </a:r>
            </a:p>
            <a:p>
              <a:pPr algn="ctr"/>
              <a:endParaRPr lang="en-US" sz="1050" b="1">
                <a:solidFill>
                  <a:schemeClr val="accent2"/>
                </a:solidFill>
              </a:endParaRPr>
            </a:p>
            <a:p>
              <a:pPr algn="ctr"/>
              <a:r>
                <a:rPr lang="en-US" sz="1050" b="1">
                  <a:solidFill>
                    <a:schemeClr val="accent2"/>
                  </a:solidFill>
                </a:rPr>
                <a:t>Re-evaluate during session</a:t>
              </a:r>
            </a:p>
          </p:txBody>
        </p:sp>
        <p:sp>
          <p:nvSpPr>
            <p:cNvPr id="120" name="TextBox 119">
              <a:extLst>
                <a:ext uri="{FF2B5EF4-FFF2-40B4-BE49-F238E27FC236}">
                  <a16:creationId xmlns:a16="http://schemas.microsoft.com/office/drawing/2014/main" id="{F07A8DED-470A-412C-B61F-EEB373A2384F}"/>
                </a:ext>
              </a:extLst>
            </p:cNvPr>
            <p:cNvSpPr txBox="1"/>
            <p:nvPr/>
          </p:nvSpPr>
          <p:spPr>
            <a:xfrm>
              <a:off x="6017942" y="3945655"/>
              <a:ext cx="904095" cy="307776"/>
            </a:xfrm>
            <a:prstGeom prst="rect">
              <a:avLst/>
            </a:prstGeom>
            <a:noFill/>
          </p:spPr>
          <p:txBody>
            <a:bodyPr wrap="none" lIns="0" tIns="0" rIns="0" bIns="0" rtlCol="0">
              <a:spAutoFit/>
            </a:bodyPr>
            <a:lstStyle/>
            <a:p>
              <a:pPr algn="ctr"/>
              <a:r>
                <a:rPr lang="en-US" sz="1500">
                  <a:solidFill>
                    <a:schemeClr val="accent2"/>
                  </a:solidFill>
                  <a:latin typeface="+mj-lt"/>
                </a:rPr>
                <a:t>Decision</a:t>
              </a:r>
            </a:p>
          </p:txBody>
        </p:sp>
        <p:sp>
          <p:nvSpPr>
            <p:cNvPr id="121" name="TextBox 120">
              <a:extLst>
                <a:ext uri="{FF2B5EF4-FFF2-40B4-BE49-F238E27FC236}">
                  <a16:creationId xmlns:a16="http://schemas.microsoft.com/office/drawing/2014/main" id="{E2631E67-8BAE-4D29-917D-733A5D570F09}"/>
                </a:ext>
              </a:extLst>
            </p:cNvPr>
            <p:cNvSpPr txBox="1"/>
            <p:nvPr/>
          </p:nvSpPr>
          <p:spPr>
            <a:xfrm>
              <a:off x="8811205" y="4349875"/>
              <a:ext cx="2437322" cy="1298661"/>
            </a:xfrm>
            <a:prstGeom prst="rect">
              <a:avLst/>
            </a:prstGeom>
            <a:noFill/>
          </p:spPr>
          <p:txBody>
            <a:bodyPr wrap="square" lIns="0" tIns="0" rIns="0" bIns="0" rtlCol="0">
              <a:noAutofit/>
            </a:bodyPr>
            <a:lstStyle/>
            <a:p>
              <a:pPr algn="ctr"/>
              <a:r>
                <a:rPr lang="en-US" sz="1050" i="1">
                  <a:solidFill>
                    <a:schemeClr val="accent2"/>
                  </a:solidFill>
                </a:rPr>
                <a:t>of policy across resources</a:t>
              </a:r>
            </a:p>
            <a:p>
              <a:pPr algn="ctr"/>
              <a:endParaRPr lang="en-US" sz="1050">
                <a:solidFill>
                  <a:schemeClr val="accent2"/>
                </a:solidFill>
              </a:endParaRPr>
            </a:p>
            <a:p>
              <a:pPr algn="ctr"/>
              <a:r>
                <a:rPr lang="en-US" sz="1050" b="1">
                  <a:solidFill>
                    <a:schemeClr val="accent2"/>
                  </a:solidFill>
                </a:rPr>
                <a:t>Modern Applications</a:t>
              </a:r>
            </a:p>
            <a:p>
              <a:pPr algn="ctr"/>
              <a:r>
                <a:rPr lang="en-US" sz="1050" b="1">
                  <a:solidFill>
                    <a:schemeClr val="accent2"/>
                  </a:solidFill>
                </a:rPr>
                <a:t>SaaS Applications</a:t>
              </a:r>
            </a:p>
            <a:p>
              <a:pPr algn="ctr"/>
              <a:r>
                <a:rPr lang="en-US" sz="1050" b="1">
                  <a:solidFill>
                    <a:schemeClr val="accent2"/>
                  </a:solidFill>
                </a:rPr>
                <a:t>Legacy Applications</a:t>
              </a:r>
            </a:p>
            <a:p>
              <a:pPr algn="ctr"/>
              <a:r>
                <a:rPr lang="en-US" sz="1050" b="1">
                  <a:solidFill>
                    <a:schemeClr val="accent2"/>
                  </a:solidFill>
                </a:rPr>
                <a:t>And more…</a:t>
              </a:r>
            </a:p>
          </p:txBody>
        </p:sp>
        <p:sp>
          <p:nvSpPr>
            <p:cNvPr id="122" name="TextBox 121">
              <a:extLst>
                <a:ext uri="{FF2B5EF4-FFF2-40B4-BE49-F238E27FC236}">
                  <a16:creationId xmlns:a16="http://schemas.microsoft.com/office/drawing/2014/main" id="{DDD4FE96-D134-4396-B4B9-354281D7078E}"/>
                </a:ext>
              </a:extLst>
            </p:cNvPr>
            <p:cNvSpPr txBox="1"/>
            <p:nvPr/>
          </p:nvSpPr>
          <p:spPr>
            <a:xfrm>
              <a:off x="9350623" y="3945655"/>
              <a:ext cx="1358492" cy="307776"/>
            </a:xfrm>
            <a:prstGeom prst="rect">
              <a:avLst/>
            </a:prstGeom>
            <a:noFill/>
          </p:spPr>
          <p:txBody>
            <a:bodyPr wrap="none" lIns="0" tIns="0" rIns="0" bIns="0" rtlCol="0">
              <a:spAutoFit/>
            </a:bodyPr>
            <a:lstStyle/>
            <a:p>
              <a:pPr algn="ctr"/>
              <a:r>
                <a:rPr lang="en-US" sz="1500">
                  <a:solidFill>
                    <a:schemeClr val="accent2"/>
                  </a:solidFill>
                  <a:latin typeface="+mj-lt"/>
                </a:rPr>
                <a:t>Enforcement</a:t>
              </a:r>
            </a:p>
          </p:txBody>
        </p:sp>
        <p:sp>
          <p:nvSpPr>
            <p:cNvPr id="124" name="Freeform 6">
              <a:extLst>
                <a:ext uri="{FF2B5EF4-FFF2-40B4-BE49-F238E27FC236}">
                  <a16:creationId xmlns:a16="http://schemas.microsoft.com/office/drawing/2014/main" id="{5CC0C351-AB98-418A-B432-F444AE906B8E}"/>
                </a:ext>
              </a:extLst>
            </p:cNvPr>
            <p:cNvSpPr>
              <a:spLocks/>
            </p:cNvSpPr>
            <p:nvPr/>
          </p:nvSpPr>
          <p:spPr bwMode="auto">
            <a:xfrm>
              <a:off x="6828944" y="1765908"/>
              <a:ext cx="200720" cy="203508"/>
            </a:xfrm>
            <a:custGeom>
              <a:avLst/>
              <a:gdLst>
                <a:gd name="T0" fmla="*/ 160 w 320"/>
                <a:gd name="T1" fmla="*/ 11 h 331"/>
                <a:gd name="T2" fmla="*/ 74 w 320"/>
                <a:gd name="T3" fmla="*/ 36 h 331"/>
                <a:gd name="T4" fmla="*/ 70 w 320"/>
                <a:gd name="T5" fmla="*/ 39 h 331"/>
                <a:gd name="T6" fmla="*/ 32 w 320"/>
                <a:gd name="T7" fmla="*/ 0 h 331"/>
                <a:gd name="T8" fmla="*/ 32 w 320"/>
                <a:gd name="T9" fmla="*/ 96 h 331"/>
                <a:gd name="T10" fmla="*/ 128 w 320"/>
                <a:gd name="T11" fmla="*/ 96 h 331"/>
                <a:gd name="T12" fmla="*/ 86 w 320"/>
                <a:gd name="T13" fmla="*/ 54 h 331"/>
                <a:gd name="T14" fmla="*/ 86 w 320"/>
                <a:gd name="T15" fmla="*/ 54 h 331"/>
                <a:gd name="T16" fmla="*/ 160 w 320"/>
                <a:gd name="T17" fmla="*/ 32 h 331"/>
                <a:gd name="T18" fmla="*/ 298 w 320"/>
                <a:gd name="T19" fmla="*/ 171 h 331"/>
                <a:gd name="T20" fmla="*/ 160 w 320"/>
                <a:gd name="T21" fmla="*/ 310 h 331"/>
                <a:gd name="T22" fmla="*/ 21 w 320"/>
                <a:gd name="T23" fmla="*/ 171 h 331"/>
                <a:gd name="T24" fmla="*/ 0 w 320"/>
                <a:gd name="T25" fmla="*/ 171 h 331"/>
                <a:gd name="T26" fmla="*/ 160 w 320"/>
                <a:gd name="T27" fmla="*/ 331 h 331"/>
                <a:gd name="T28" fmla="*/ 320 w 320"/>
                <a:gd name="T29" fmla="*/ 171 h 331"/>
                <a:gd name="T30" fmla="*/ 160 w 320"/>
                <a:gd name="T31" fmla="*/ 1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31">
                  <a:moveTo>
                    <a:pt x="160" y="11"/>
                  </a:moveTo>
                  <a:cubicBezTo>
                    <a:pt x="128" y="11"/>
                    <a:pt x="99" y="20"/>
                    <a:pt x="74" y="36"/>
                  </a:cubicBezTo>
                  <a:cubicBezTo>
                    <a:pt x="70" y="39"/>
                    <a:pt x="70" y="39"/>
                    <a:pt x="70" y="39"/>
                  </a:cubicBezTo>
                  <a:cubicBezTo>
                    <a:pt x="32" y="0"/>
                    <a:pt x="32" y="0"/>
                    <a:pt x="32" y="0"/>
                  </a:cubicBezTo>
                  <a:cubicBezTo>
                    <a:pt x="32" y="96"/>
                    <a:pt x="32" y="96"/>
                    <a:pt x="32" y="96"/>
                  </a:cubicBezTo>
                  <a:cubicBezTo>
                    <a:pt x="128" y="96"/>
                    <a:pt x="128" y="96"/>
                    <a:pt x="128" y="96"/>
                  </a:cubicBezTo>
                  <a:cubicBezTo>
                    <a:pt x="86" y="54"/>
                    <a:pt x="86" y="54"/>
                    <a:pt x="86" y="54"/>
                  </a:cubicBezTo>
                  <a:cubicBezTo>
                    <a:pt x="86" y="54"/>
                    <a:pt x="86" y="54"/>
                    <a:pt x="86" y="54"/>
                  </a:cubicBezTo>
                  <a:cubicBezTo>
                    <a:pt x="108" y="40"/>
                    <a:pt x="133" y="32"/>
                    <a:pt x="160" y="32"/>
                  </a:cubicBezTo>
                  <a:cubicBezTo>
                    <a:pt x="236" y="32"/>
                    <a:pt x="298" y="95"/>
                    <a:pt x="298" y="171"/>
                  </a:cubicBezTo>
                  <a:cubicBezTo>
                    <a:pt x="298" y="247"/>
                    <a:pt x="236" y="310"/>
                    <a:pt x="160" y="310"/>
                  </a:cubicBezTo>
                  <a:cubicBezTo>
                    <a:pt x="83" y="310"/>
                    <a:pt x="21" y="247"/>
                    <a:pt x="21" y="171"/>
                  </a:cubicBezTo>
                  <a:cubicBezTo>
                    <a:pt x="0" y="171"/>
                    <a:pt x="0" y="171"/>
                    <a:pt x="0" y="171"/>
                  </a:cubicBezTo>
                  <a:cubicBezTo>
                    <a:pt x="0" y="259"/>
                    <a:pt x="71" y="331"/>
                    <a:pt x="160" y="331"/>
                  </a:cubicBezTo>
                  <a:cubicBezTo>
                    <a:pt x="248" y="331"/>
                    <a:pt x="320" y="259"/>
                    <a:pt x="320" y="171"/>
                  </a:cubicBezTo>
                  <a:cubicBezTo>
                    <a:pt x="320" y="83"/>
                    <a:pt x="248" y="11"/>
                    <a:pt x="160" y="11"/>
                  </a:cubicBezTo>
                  <a:close/>
                </a:path>
              </a:pathLst>
            </a:custGeom>
            <a:noFill/>
            <a:ln w="9525">
              <a:solidFill>
                <a:schemeClr val="accent1"/>
              </a:solidFill>
              <a:round/>
              <a:headEnd/>
              <a:tailEnd/>
            </a:ln>
          </p:spPr>
          <p:txBody>
            <a:bodyPr vert="horz" wrap="square" lIns="68580" tIns="34290" rIns="68580" bIns="34290" numCol="1" anchor="t" anchorCtr="0" compatLnSpc="1">
              <a:prstTxWarp prst="textNoShape">
                <a:avLst/>
              </a:prstTxWarp>
            </a:bodyPr>
            <a:lstStyle/>
            <a:p>
              <a:endParaRPr lang="en-US" sz="1350">
                <a:solidFill>
                  <a:schemeClr val="accent2"/>
                </a:solidFill>
              </a:endParaRPr>
            </a:p>
          </p:txBody>
        </p:sp>
        <p:sp>
          <p:nvSpPr>
            <p:cNvPr id="125" name="TextBox 124">
              <a:extLst>
                <a:ext uri="{FF2B5EF4-FFF2-40B4-BE49-F238E27FC236}">
                  <a16:creationId xmlns:a16="http://schemas.microsoft.com/office/drawing/2014/main" id="{E873CB43-8BEF-4DAB-8258-24D46AF6B03E}"/>
                </a:ext>
              </a:extLst>
            </p:cNvPr>
            <p:cNvSpPr txBox="1"/>
            <p:nvPr/>
          </p:nvSpPr>
          <p:spPr>
            <a:xfrm>
              <a:off x="6995207" y="1625759"/>
              <a:ext cx="898536" cy="475685"/>
            </a:xfrm>
            <a:prstGeom prst="rect">
              <a:avLst/>
            </a:prstGeom>
            <a:noFill/>
          </p:spPr>
          <p:txBody>
            <a:bodyPr wrap="none" lIns="68580" tIns="68580" rIns="68580" bIns="68580" rtlCol="0" anchor="ctr" anchorCtr="0">
              <a:spAutoFit/>
            </a:bodyPr>
            <a:lstStyle/>
            <a:p>
              <a:pPr>
                <a:lnSpc>
                  <a:spcPct val="90000"/>
                </a:lnSpc>
                <a:spcAft>
                  <a:spcPts val="450"/>
                </a:spcAft>
              </a:pPr>
              <a:r>
                <a:rPr lang="en-US" sz="788" b="1">
                  <a:solidFill>
                    <a:schemeClr val="accent2"/>
                  </a:solidFill>
                </a:rPr>
                <a:t>Remediate </a:t>
              </a:r>
              <a:br>
                <a:rPr lang="en-US" sz="788" b="1">
                  <a:solidFill>
                    <a:schemeClr val="accent2"/>
                  </a:solidFill>
                </a:rPr>
              </a:br>
              <a:r>
                <a:rPr lang="en-US" sz="788" b="1">
                  <a:solidFill>
                    <a:schemeClr val="accent2"/>
                  </a:solidFill>
                </a:rPr>
                <a:t>Risk</a:t>
              </a:r>
            </a:p>
          </p:txBody>
        </p:sp>
        <p:sp>
          <p:nvSpPr>
            <p:cNvPr id="126" name="Rectangle: Rounded Corners 127">
              <a:extLst>
                <a:ext uri="{FF2B5EF4-FFF2-40B4-BE49-F238E27FC236}">
                  <a16:creationId xmlns:a16="http://schemas.microsoft.com/office/drawing/2014/main" id="{82FBDC7D-C179-4FF0-B3FF-7B9BD2861D88}"/>
                </a:ext>
              </a:extLst>
            </p:cNvPr>
            <p:cNvSpPr/>
            <p:nvPr/>
          </p:nvSpPr>
          <p:spPr bwMode="auto">
            <a:xfrm>
              <a:off x="5827784" y="2039387"/>
              <a:ext cx="587153" cy="826997"/>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solidFill>
                  <a:schemeClr val="accent2"/>
                </a:solidFill>
                <a:ea typeface="Segoe UI" pitchFamily="34" charset="0"/>
                <a:cs typeface="Segoe UI" pitchFamily="34" charset="0"/>
              </a:endParaRPr>
            </a:p>
          </p:txBody>
        </p:sp>
        <p:sp>
          <p:nvSpPr>
            <p:cNvPr id="127" name="TextBox 126">
              <a:extLst>
                <a:ext uri="{FF2B5EF4-FFF2-40B4-BE49-F238E27FC236}">
                  <a16:creationId xmlns:a16="http://schemas.microsoft.com/office/drawing/2014/main" id="{E6C41486-09D7-47AE-BC9E-847494147183}"/>
                </a:ext>
              </a:extLst>
            </p:cNvPr>
            <p:cNvSpPr txBox="1"/>
            <p:nvPr/>
          </p:nvSpPr>
          <p:spPr>
            <a:xfrm>
              <a:off x="5687057" y="1625759"/>
              <a:ext cx="823731" cy="475685"/>
            </a:xfrm>
            <a:prstGeom prst="rect">
              <a:avLst/>
            </a:prstGeom>
            <a:noFill/>
          </p:spPr>
          <p:txBody>
            <a:bodyPr wrap="none" lIns="68580" tIns="68580" rIns="68580" bIns="68580" rtlCol="0" anchor="ctr" anchorCtr="0">
              <a:spAutoFit/>
            </a:bodyPr>
            <a:lstStyle/>
            <a:p>
              <a:pPr>
                <a:lnSpc>
                  <a:spcPct val="90000"/>
                </a:lnSpc>
                <a:spcAft>
                  <a:spcPts val="450"/>
                </a:spcAft>
              </a:pPr>
              <a:r>
                <a:rPr lang="en-US" sz="788" b="1">
                  <a:solidFill>
                    <a:schemeClr val="accent2"/>
                  </a:solidFill>
                </a:rPr>
                <a:t>Increase </a:t>
              </a:r>
              <a:br>
                <a:rPr lang="en-US" sz="788" b="1">
                  <a:solidFill>
                    <a:schemeClr val="accent2"/>
                  </a:solidFill>
                </a:rPr>
              </a:br>
              <a:r>
                <a:rPr lang="en-US" sz="788" b="1">
                  <a:solidFill>
                    <a:schemeClr val="accent2"/>
                  </a:solidFill>
                </a:rPr>
                <a:t>Assurance</a:t>
              </a:r>
            </a:p>
          </p:txBody>
        </p:sp>
        <p:grpSp>
          <p:nvGrpSpPr>
            <p:cNvPr id="111" name="Group 110">
              <a:extLst>
                <a:ext uri="{FF2B5EF4-FFF2-40B4-BE49-F238E27FC236}">
                  <a16:creationId xmlns:a16="http://schemas.microsoft.com/office/drawing/2014/main" id="{95583166-AFBA-4381-B808-50D3E75F1E17}"/>
                </a:ext>
              </a:extLst>
            </p:cNvPr>
            <p:cNvGrpSpPr/>
            <p:nvPr/>
          </p:nvGrpSpPr>
          <p:grpSpPr>
            <a:xfrm>
              <a:off x="6081603" y="2711615"/>
              <a:ext cx="668449" cy="883427"/>
              <a:chOff x="4691309" y="3200453"/>
              <a:chExt cx="768039" cy="1015047"/>
            </a:xfrm>
          </p:grpSpPr>
          <p:sp>
            <p:nvSpPr>
              <p:cNvPr id="112" name="Freeform 209">
                <a:extLst>
                  <a:ext uri="{FF2B5EF4-FFF2-40B4-BE49-F238E27FC236}">
                    <a16:creationId xmlns:a16="http://schemas.microsoft.com/office/drawing/2014/main" id="{F759E009-2195-4262-84F4-D79082E439F4}"/>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sp>
            <p:nvSpPr>
              <p:cNvPr id="113" name="Freeform 210">
                <a:extLst>
                  <a:ext uri="{FF2B5EF4-FFF2-40B4-BE49-F238E27FC236}">
                    <a16:creationId xmlns:a16="http://schemas.microsoft.com/office/drawing/2014/main" id="{E3018CA3-DCDE-4771-9E93-E2D712E3BEFF}"/>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grpSp>
        <p:sp>
          <p:nvSpPr>
            <p:cNvPr id="134" name="Freeform 1061">
              <a:extLst>
                <a:ext uri="{FF2B5EF4-FFF2-40B4-BE49-F238E27FC236}">
                  <a16:creationId xmlns:a16="http://schemas.microsoft.com/office/drawing/2014/main" id="{7754077C-EB35-442E-A783-16D8C1B84C69}"/>
                </a:ext>
              </a:extLst>
            </p:cNvPr>
            <p:cNvSpPr>
              <a:spLocks noEditPoints="1"/>
            </p:cNvSpPr>
            <p:nvPr/>
          </p:nvSpPr>
          <p:spPr bwMode="auto">
            <a:xfrm>
              <a:off x="5429233" y="1696089"/>
              <a:ext cx="299394" cy="305763"/>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endParaRPr lang="en-US" sz="1350">
                <a:solidFill>
                  <a:schemeClr val="accent2"/>
                </a:solidFill>
                <a:latin typeface="Segoe UI"/>
              </a:endParaRPr>
            </a:p>
          </p:txBody>
        </p:sp>
      </p:grpSp>
    </p:spTree>
    <p:extLst>
      <p:ext uri="{BB962C8B-B14F-4D97-AF65-F5344CB8AC3E}">
        <p14:creationId xmlns:p14="http://schemas.microsoft.com/office/powerpoint/2010/main" val="83311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0368ED2-496B-4B76-A955-34B79DFCA960}"/>
              </a:ext>
            </a:extLst>
          </p:cNvPr>
          <p:cNvSpPr>
            <a:spLocks noGrp="1"/>
          </p:cNvSpPr>
          <p:nvPr>
            <p:ph type="title"/>
          </p:nvPr>
        </p:nvSpPr>
        <p:spPr>
          <a:xfrm rot="16200000">
            <a:off x="-1820707" y="1820706"/>
            <a:ext cx="4155927" cy="514512"/>
          </a:xfrm>
          <a:prstGeom prst="rect">
            <a:avLst/>
          </a:prstGeom>
        </p:spPr>
        <p:txBody>
          <a:bodyPr anchor="b">
            <a:normAutofit fontScale="90000"/>
          </a:bodyPr>
          <a:lstStyle/>
          <a:p>
            <a:r>
              <a:rPr lang="nl-NL" sz="2800" dirty="0"/>
              <a:t>What is Conditional Access?</a:t>
            </a:r>
          </a:p>
        </p:txBody>
      </p:sp>
      <p:sp>
        <p:nvSpPr>
          <p:cNvPr id="2" name="Tijdelijke aanduiding voor inhoud 1">
            <a:extLst>
              <a:ext uri="{FF2B5EF4-FFF2-40B4-BE49-F238E27FC236}">
                <a16:creationId xmlns:a16="http://schemas.microsoft.com/office/drawing/2014/main" id="{3F27E1CC-2467-459C-8DCB-08417E4B216D}"/>
              </a:ext>
            </a:extLst>
          </p:cNvPr>
          <p:cNvSpPr>
            <a:spLocks noGrp="1"/>
          </p:cNvSpPr>
          <p:nvPr>
            <p:ph idx="1"/>
          </p:nvPr>
        </p:nvSpPr>
        <p:spPr>
          <a:xfrm>
            <a:off x="514516" y="474147"/>
            <a:ext cx="8508227" cy="4113827"/>
          </a:xfrm>
          <a:prstGeom prst="rect">
            <a:avLst/>
          </a:prstGeom>
        </p:spPr>
        <p:txBody>
          <a:bodyPr>
            <a:normAutofit fontScale="92500" lnSpcReduction="10000"/>
          </a:bodyPr>
          <a:lstStyle/>
          <a:p>
            <a:pPr marL="0"/>
            <a:r>
              <a:rPr lang="en-US" sz="3000" i="1" dirty="0"/>
              <a:t>“With Conditional Access, you can implement automated access control decisions for accessing your cloud apps that are based on conditions.</a:t>
            </a:r>
            <a:r>
              <a:rPr lang="en-US" sz="3000" dirty="0"/>
              <a:t>” and “</a:t>
            </a:r>
            <a:r>
              <a:rPr lang="en-US" sz="3000" i="1" dirty="0"/>
              <a:t>Conditional Access policies are enforced </a:t>
            </a:r>
            <a:r>
              <a:rPr lang="en-US" sz="3000" b="1" i="1" dirty="0"/>
              <a:t>after</a:t>
            </a:r>
            <a:r>
              <a:rPr lang="en-US" sz="3000" i="1" dirty="0"/>
              <a:t> the first-factor authentication has been completed. Therefore, Conditional Access is </a:t>
            </a:r>
            <a:r>
              <a:rPr lang="en-US" sz="3000" b="1" i="1" dirty="0"/>
              <a:t>not</a:t>
            </a:r>
            <a:r>
              <a:rPr lang="en-US" sz="3000" i="1" dirty="0"/>
              <a:t> intended as a first line defense for scenarios like denial-of-service (DoS) attacks, but can utilize signals from these events (e.g. the sign-in risk level, location of the request, and so on) to determine access.</a:t>
            </a:r>
            <a:r>
              <a:rPr lang="en-US" sz="3000" dirty="0"/>
              <a:t>”</a:t>
            </a:r>
            <a:endParaRPr lang="nl-NL" sz="3000" dirty="0"/>
          </a:p>
        </p:txBody>
      </p:sp>
      <p:pic>
        <p:nvPicPr>
          <p:cNvPr id="2050" name="Picture 2">
            <a:extLst>
              <a:ext uri="{FF2B5EF4-FFF2-40B4-BE49-F238E27FC236}">
                <a16:creationId xmlns:a16="http://schemas.microsoft.com/office/drawing/2014/main" id="{B925EB31-AE2B-4033-A5EB-9F35819A6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0352" y="-2"/>
            <a:ext cx="1403648" cy="67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041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0368ED2-496B-4B76-A955-34B79DFCA960}"/>
              </a:ext>
            </a:extLst>
          </p:cNvPr>
          <p:cNvSpPr>
            <a:spLocks noGrp="1"/>
          </p:cNvSpPr>
          <p:nvPr>
            <p:ph type="title"/>
          </p:nvPr>
        </p:nvSpPr>
        <p:spPr>
          <a:xfrm rot="16200000">
            <a:off x="-2310016" y="1446803"/>
            <a:ext cx="4457938" cy="1104327"/>
          </a:xfrm>
          <a:prstGeom prst="rect">
            <a:avLst/>
          </a:prstGeom>
        </p:spPr>
        <p:txBody>
          <a:bodyPr anchor="b">
            <a:normAutofit/>
          </a:bodyPr>
          <a:lstStyle/>
          <a:p>
            <a:r>
              <a:rPr lang="nl-NL" sz="2800" dirty="0"/>
              <a:t>What is Conditional Access?</a:t>
            </a:r>
          </a:p>
        </p:txBody>
      </p:sp>
      <p:sp>
        <p:nvSpPr>
          <p:cNvPr id="2" name="Tijdelijke aanduiding voor inhoud 1">
            <a:extLst>
              <a:ext uri="{FF2B5EF4-FFF2-40B4-BE49-F238E27FC236}">
                <a16:creationId xmlns:a16="http://schemas.microsoft.com/office/drawing/2014/main" id="{3F27E1CC-2467-459C-8DCB-08417E4B216D}"/>
              </a:ext>
            </a:extLst>
          </p:cNvPr>
          <p:cNvSpPr>
            <a:spLocks noGrp="1"/>
          </p:cNvSpPr>
          <p:nvPr>
            <p:ph idx="1"/>
          </p:nvPr>
        </p:nvSpPr>
        <p:spPr>
          <a:xfrm>
            <a:off x="703691" y="555526"/>
            <a:ext cx="7711419" cy="3904161"/>
          </a:xfrm>
          <a:prstGeom prst="rect">
            <a:avLst/>
          </a:prstGeom>
        </p:spPr>
        <p:txBody>
          <a:bodyPr>
            <a:normAutofit fontScale="92500" lnSpcReduction="10000"/>
          </a:bodyPr>
          <a:lstStyle/>
          <a:p>
            <a:pPr marL="354012" indent="-342900">
              <a:buFont typeface="Arial" panose="020B0604020202020204" pitchFamily="34" charset="0"/>
              <a:buChar char="•"/>
            </a:pPr>
            <a:r>
              <a:rPr lang="nl-NL" dirty="0"/>
              <a:t>Put </a:t>
            </a:r>
            <a:r>
              <a:rPr lang="nl-NL" b="1" dirty="0"/>
              <a:t>conditions</a:t>
            </a:r>
            <a:r>
              <a:rPr lang="nl-NL" dirty="0"/>
              <a:t> in place to </a:t>
            </a:r>
            <a:r>
              <a:rPr lang="nl-NL" b="1" dirty="0"/>
              <a:t>access</a:t>
            </a:r>
            <a:r>
              <a:rPr lang="nl-NL" dirty="0"/>
              <a:t> to company data and apps. (Identity and device) </a:t>
            </a:r>
          </a:p>
          <a:p>
            <a:pPr marL="354012" indent="-342900">
              <a:buFont typeface="Arial" panose="020B0604020202020204" pitchFamily="34" charset="0"/>
              <a:buChar char="•"/>
            </a:pPr>
            <a:r>
              <a:rPr lang="nl-NL" dirty="0"/>
              <a:t>Can be compared with a Network Firewall but then for your identity</a:t>
            </a:r>
          </a:p>
          <a:p>
            <a:pPr marL="354012" indent="-342900">
              <a:buFont typeface="Arial" panose="020B0604020202020204" pitchFamily="34" charset="0"/>
              <a:buChar char="•"/>
            </a:pPr>
            <a:r>
              <a:rPr lang="nl-NL" dirty="0"/>
              <a:t>Resources being accessed must use Azure AD as authentication provider</a:t>
            </a:r>
          </a:p>
          <a:p>
            <a:pPr marL="354012" indent="-342900">
              <a:buFont typeface="Arial" panose="020B0604020202020204" pitchFamily="34" charset="0"/>
              <a:buChar char="•"/>
            </a:pPr>
            <a:r>
              <a:rPr lang="nl-NL" dirty="0"/>
              <a:t>Even though you can use it, doesn’t mean you are licensed</a:t>
            </a:r>
          </a:p>
          <a:p>
            <a:pPr marL="354012" indent="-342900">
              <a:buFont typeface="Arial" panose="020B0604020202020204" pitchFamily="34" charset="0"/>
              <a:buChar char="•"/>
            </a:pPr>
            <a:r>
              <a:rPr lang="nl-NL" dirty="0"/>
              <a:t>When using ADFS, it can become quite complex – </a:t>
            </a:r>
            <a:r>
              <a:rPr lang="nl-NL" dirty="0">
                <a:solidFill>
                  <a:schemeClr val="accent1"/>
                </a:solidFill>
                <a:hlinkClick r:id="rId3">
                  <a:extLst>
                    <a:ext uri="{A12FA001-AC4F-418D-AE19-62706E023703}">
                      <ahyp:hlinkClr xmlns:ahyp="http://schemas.microsoft.com/office/drawing/2018/hyperlinkcolor" val="tx"/>
                    </a:ext>
                  </a:extLst>
                </a:hlinkClick>
              </a:rPr>
              <a:t>ask yourself whether you still need ADFS</a:t>
            </a:r>
            <a:endParaRPr lang="nl-NL" dirty="0">
              <a:solidFill>
                <a:schemeClr val="accent1"/>
              </a:solidFill>
            </a:endParaRPr>
          </a:p>
          <a:p>
            <a:pPr marL="354012" indent="-342900">
              <a:buFont typeface="Arial" panose="020B0604020202020204" pitchFamily="34" charset="0"/>
              <a:buChar char="•"/>
            </a:pPr>
            <a:r>
              <a:rPr lang="nl-NL" dirty="0"/>
              <a:t>Adds points to your Secure Score </a:t>
            </a:r>
          </a:p>
          <a:p>
            <a:pPr marL="0"/>
            <a:endParaRPr lang="nl-NL" sz="1800" dirty="0"/>
          </a:p>
        </p:txBody>
      </p:sp>
    </p:spTree>
    <p:extLst>
      <p:ext uri="{BB962C8B-B14F-4D97-AF65-F5344CB8AC3E}">
        <p14:creationId xmlns:p14="http://schemas.microsoft.com/office/powerpoint/2010/main" val="334150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8E49-2429-4C78-AE8D-784BF14D9232}"/>
              </a:ext>
            </a:extLst>
          </p:cNvPr>
          <p:cNvSpPr>
            <a:spLocks noGrp="1"/>
          </p:cNvSpPr>
          <p:nvPr>
            <p:ph type="title"/>
          </p:nvPr>
        </p:nvSpPr>
        <p:spPr>
          <a:xfrm rot="16200000">
            <a:off x="-1242291" y="1873358"/>
            <a:ext cx="2949178" cy="369181"/>
          </a:xfrm>
        </p:spPr>
        <p:txBody>
          <a:bodyPr>
            <a:normAutofit fontScale="90000"/>
          </a:bodyPr>
          <a:lstStyle/>
          <a:p>
            <a:r>
              <a:rPr lang="en-US" sz="3300" dirty="0"/>
              <a:t>Prerequisites</a:t>
            </a:r>
            <a:endParaRPr lang="en-NL" dirty="0"/>
          </a:p>
        </p:txBody>
      </p:sp>
      <p:sp>
        <p:nvSpPr>
          <p:cNvPr id="3" name="Content Placeholder 2">
            <a:extLst>
              <a:ext uri="{FF2B5EF4-FFF2-40B4-BE49-F238E27FC236}">
                <a16:creationId xmlns:a16="http://schemas.microsoft.com/office/drawing/2014/main" id="{8289F569-88D6-4728-87F9-34F4EC73BAC3}"/>
              </a:ext>
            </a:extLst>
          </p:cNvPr>
          <p:cNvSpPr>
            <a:spLocks noGrp="1"/>
          </p:cNvSpPr>
          <p:nvPr>
            <p:ph idx="1"/>
          </p:nvPr>
        </p:nvSpPr>
        <p:spPr>
          <a:xfrm>
            <a:off x="542677" y="583359"/>
            <a:ext cx="8160647" cy="3644575"/>
          </a:xfrm>
        </p:spPr>
        <p:txBody>
          <a:bodyPr>
            <a:normAutofit fontScale="85000" lnSpcReduction="10000"/>
          </a:bodyPr>
          <a:lstStyle/>
          <a:p>
            <a:pPr marL="468312" indent="-457200">
              <a:buFont typeface="Arial" panose="020B0604020202020204" pitchFamily="34" charset="0"/>
              <a:buChar char="•"/>
            </a:pPr>
            <a:r>
              <a:rPr lang="en-US" sz="3000" dirty="0"/>
              <a:t>We must</a:t>
            </a:r>
            <a:r>
              <a:rPr lang="en-NL" sz="3000" dirty="0"/>
              <a:t> first</a:t>
            </a:r>
            <a:r>
              <a:rPr lang="en-US" sz="3000" dirty="0"/>
              <a:t> block legacy authentication for Conditional Access to work in all scenarios.</a:t>
            </a:r>
          </a:p>
          <a:p>
            <a:pPr marL="468312" indent="-457200">
              <a:buFont typeface="Arial" panose="020B0604020202020204" pitchFamily="34" charset="0"/>
              <a:buChar char="•"/>
            </a:pPr>
            <a:r>
              <a:rPr lang="en-US" sz="3000" dirty="0"/>
              <a:t>Azure AD Premium P1 or P2 license </a:t>
            </a:r>
            <a:r>
              <a:rPr lang="en-US" sz="1800" dirty="0"/>
              <a:t>(if not you can use Security defaults)</a:t>
            </a:r>
            <a:endParaRPr lang="en-US" sz="3000" dirty="0"/>
          </a:p>
          <a:p>
            <a:pPr marL="468312" indent="-457200">
              <a:buFont typeface="Arial" panose="020B0604020202020204" pitchFamily="34" charset="0"/>
              <a:buChar char="•"/>
            </a:pPr>
            <a:r>
              <a:rPr lang="en-US" sz="3000" dirty="0"/>
              <a:t>Microsoft Endpoint Manager </a:t>
            </a:r>
            <a:r>
              <a:rPr lang="en-US" sz="2100" dirty="0"/>
              <a:t>(if you want to leverage compliance)</a:t>
            </a:r>
          </a:p>
          <a:p>
            <a:pPr marL="468312" indent="-457200">
              <a:buFont typeface="Arial" panose="020B0604020202020204" pitchFamily="34" charset="0"/>
              <a:buChar char="•"/>
            </a:pPr>
            <a:r>
              <a:rPr lang="en-US" sz="3000" dirty="0"/>
              <a:t>Rethink your reauthentication settings </a:t>
            </a:r>
            <a:r>
              <a:rPr lang="en-US" dirty="0"/>
              <a:t>(MFA global settings/KMSI)</a:t>
            </a:r>
          </a:p>
          <a:p>
            <a:pPr marL="468312" indent="-457200">
              <a:buFont typeface="Arial" panose="020B0604020202020204" pitchFamily="34" charset="0"/>
              <a:buChar char="•"/>
            </a:pPr>
            <a:r>
              <a:rPr lang="en-US" sz="3000" dirty="0"/>
              <a:t>Make sure that you define 2 break glass accounts </a:t>
            </a:r>
            <a:r>
              <a:rPr lang="en-US" dirty="0"/>
              <a:t>- </a:t>
            </a:r>
            <a:r>
              <a:rPr lang="en-US" sz="15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https://docs.microsoft.com/en-us/azure/active-directory/roles/security-emergency-access</a:t>
            </a:r>
            <a:endParaRPr lang="en-US" sz="1500" dirty="0">
              <a:solidFill>
                <a:schemeClr val="accent1"/>
              </a:solidFill>
            </a:endParaRPr>
          </a:p>
          <a:p>
            <a:endParaRPr lang="en-US" sz="1950" dirty="0"/>
          </a:p>
          <a:p>
            <a:endParaRPr lang="en-NL" dirty="0"/>
          </a:p>
        </p:txBody>
      </p:sp>
    </p:spTree>
    <p:extLst>
      <p:ext uri="{BB962C8B-B14F-4D97-AF65-F5344CB8AC3E}">
        <p14:creationId xmlns:p14="http://schemas.microsoft.com/office/powerpoint/2010/main" val="1066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39521-6F23-45A7-A64B-91A96CDDDA4B}"/>
              </a:ext>
            </a:extLst>
          </p:cNvPr>
          <p:cNvPicPr/>
          <p:nvPr/>
        </p:nvPicPr>
        <p:blipFill>
          <a:blip r:embed="rId3"/>
          <a:stretch>
            <a:fillRect/>
          </a:stretch>
        </p:blipFill>
        <p:spPr>
          <a:xfrm>
            <a:off x="376217" y="184278"/>
            <a:ext cx="8188987" cy="4484998"/>
          </a:xfrm>
          <a:prstGeom prst="rect">
            <a:avLst/>
          </a:prstGeom>
        </p:spPr>
      </p:pic>
    </p:spTree>
    <p:extLst>
      <p:ext uri="{BB962C8B-B14F-4D97-AF65-F5344CB8AC3E}">
        <p14:creationId xmlns:p14="http://schemas.microsoft.com/office/powerpoint/2010/main" val="172952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EEE22C-800E-5B04-1699-ADE6E391B667}"/>
              </a:ext>
            </a:extLst>
          </p:cNvPr>
          <p:cNvSpPr/>
          <p:nvPr/>
        </p:nvSpPr>
        <p:spPr>
          <a:xfrm>
            <a:off x="-252536" y="-92546"/>
            <a:ext cx="9577064" cy="532859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438" name="Freeform: Shape 437">
            <a:extLst>
              <a:ext uri="{FF2B5EF4-FFF2-40B4-BE49-F238E27FC236}">
                <a16:creationId xmlns:a16="http://schemas.microsoft.com/office/drawing/2014/main" id="{8A078432-EBB5-4E8A-B445-8B5B075F721E}"/>
              </a:ext>
            </a:extLst>
          </p:cNvPr>
          <p:cNvSpPr/>
          <p:nvPr/>
        </p:nvSpPr>
        <p:spPr bwMode="auto">
          <a:xfrm>
            <a:off x="4829551" y="1019438"/>
            <a:ext cx="3907292" cy="3555595"/>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1770001" y="106988"/>
            <a:ext cx="749684" cy="255023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1572292" y="1339027"/>
            <a:ext cx="943073" cy="2006629"/>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1858772" y="3074578"/>
            <a:ext cx="637049" cy="2275406"/>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noAutofit/>
          </a:bodyPr>
          <a:lstStyle/>
          <a:p>
            <a:pPr algn="ctr" defTabSz="699220"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1693940" y="2460566"/>
            <a:ext cx="650499" cy="2027122"/>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200">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5518001" y="1465655"/>
            <a:ext cx="557203" cy="557203"/>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171213" y="3297882"/>
            <a:ext cx="1028554" cy="77382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02456" tIns="107540" rIns="0" bIns="107540" numCol="1" spcCol="0" rtlCol="0" fromWordArt="0" anchor="ctr" anchorCtr="0" forceAA="0" compatLnSpc="1">
              <a:prstTxWarp prst="textNoShape">
                <a:avLst/>
              </a:prstTxWarp>
              <a:noAutofit/>
            </a:bodyPr>
            <a:lstStyle/>
            <a:p>
              <a:pPr defTabSz="685313" fontAlgn="base">
                <a:lnSpc>
                  <a:spcPct val="90000"/>
                </a:lnSpc>
                <a:spcBef>
                  <a:spcPct val="0"/>
                </a:spcBef>
                <a:spcAft>
                  <a:spcPct val="0"/>
                </a:spcAft>
                <a:defRPr/>
              </a:pPr>
              <a:endParaRPr lang="en-US" sz="1175" kern="0" spc="-37">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3" y="4694956"/>
              <a:ext cx="675659" cy="304742"/>
            </a:xfrm>
            <a:prstGeom prst="rect">
              <a:avLst/>
            </a:prstGeom>
          </p:spPr>
          <p:txBody>
            <a:bodyPr wrap="none" lIns="34285"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825"/>
                <a:t>Corporate</a:t>
              </a:r>
              <a:br>
                <a:rPr lang="en-US" sz="825"/>
              </a:br>
              <a:r>
                <a:rPr lang="en-US" sz="825"/>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3" y="4298616"/>
              <a:ext cx="854195" cy="152371"/>
            </a:xfrm>
            <a:prstGeom prst="rect">
              <a:avLst/>
            </a:prstGeom>
          </p:spPr>
          <p:txBody>
            <a:bodyPr wrap="none" lIns="34285"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825"/>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endParaRPr lang="en-US" sz="662">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7643712" y="2366642"/>
            <a:ext cx="1199980" cy="1190894"/>
            <a:chOff x="10192198" y="2810690"/>
            <a:chExt cx="1600200" cy="1588084"/>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68551" tIns="34275" rIns="68551" bIns="34275" numCol="1" anchor="t" anchorCtr="0" compatLnSpc="1">
              <a:prstTxWarp prst="textNoShape">
                <a:avLst/>
              </a:prstTxWarp>
            </a:bodyPr>
            <a:lstStyle/>
            <a:p>
              <a:pPr defTabSz="685406">
                <a:defRPr/>
              </a:pPr>
              <a:endParaRPr lang="en-US" sz="1324"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615641"/>
            </a:xfrm>
            <a:prstGeom prst="rect">
              <a:avLst/>
            </a:prstGeom>
          </p:spPr>
          <p:txBody>
            <a:bodyPr wrap="square">
              <a:spAutoFit/>
            </a:bodyPr>
            <a:lstStyle/>
            <a:p>
              <a:pPr algn="ctr"/>
              <a:r>
                <a:rPr lang="en-US" sz="1200" spc="-38">
                  <a:ln w="3175">
                    <a:noFill/>
                  </a:ln>
                  <a:gradFill>
                    <a:gsLst>
                      <a:gs pos="1250">
                        <a:srgbClr val="1A1A1A"/>
                      </a:gs>
                      <a:gs pos="100000">
                        <a:srgbClr val="1A1A1A"/>
                      </a:gs>
                    </a:gsLst>
                    <a:lin ang="5400000" scaled="0"/>
                  </a:gradFill>
                  <a:cs typeface="Segoe UI" pitchFamily="34" charset="0"/>
                </a:rPr>
                <a:t>Cloud SaaS apps</a:t>
              </a:r>
              <a:endParaRPr lang="en-US" sz="75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7558953" y="3818331"/>
            <a:ext cx="1302835" cy="1305835"/>
            <a:chOff x="10098218" y="4868079"/>
            <a:chExt cx="1737360" cy="1741360"/>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68570" tIns="34285" rIns="68570" bIns="34285" numCol="1" anchor="t" anchorCtr="0" compatLnSpc="1">
                <a:prstTxWarp prst="textNoShape">
                  <a:avLst/>
                </a:prstTxWarp>
              </a:bodyPr>
              <a:lstStyle/>
              <a:p>
                <a:endParaRPr lang="en-US" sz="1377">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endParaRPr lang="en-US" sz="1377"/>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endParaRPr lang="en-US" sz="1377"/>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endParaRPr lang="en-US" sz="1377"/>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24"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799"/>
              <a:ext cx="1737360" cy="615640"/>
            </a:xfrm>
            <a:prstGeom prst="rect">
              <a:avLst/>
            </a:prstGeom>
          </p:spPr>
          <p:txBody>
            <a:bodyPr wrap="square">
              <a:spAutoFit/>
            </a:bodyPr>
            <a:lstStyle/>
            <a:p>
              <a:pPr algn="ctr"/>
              <a:r>
                <a:rPr lang="en-US" sz="1200" spc="-38">
                  <a:ln w="3175">
                    <a:noFill/>
                  </a:ln>
                  <a:gradFill>
                    <a:gsLst>
                      <a:gs pos="1250">
                        <a:srgbClr val="1A1A1A"/>
                      </a:gs>
                      <a:gs pos="100000">
                        <a:srgbClr val="1A1A1A"/>
                      </a:gs>
                    </a:gsLst>
                    <a:lin ang="5400000" scaled="0"/>
                  </a:gradFill>
                  <a:cs typeface="Segoe UI" pitchFamily="34" charset="0"/>
                </a:rPr>
                <a:t>On-premises</a:t>
              </a:r>
              <a:br>
                <a:rPr lang="en-US" sz="1200" spc="-38">
                  <a:ln w="3175">
                    <a:noFill/>
                  </a:ln>
                  <a:gradFill>
                    <a:gsLst>
                      <a:gs pos="1250">
                        <a:srgbClr val="1A1A1A"/>
                      </a:gs>
                      <a:gs pos="100000">
                        <a:srgbClr val="1A1A1A"/>
                      </a:gs>
                    </a:gsLst>
                    <a:lin ang="5400000" scaled="0"/>
                  </a:gradFill>
                  <a:cs typeface="Segoe UI" pitchFamily="34" charset="0"/>
                </a:rPr>
              </a:br>
              <a:r>
                <a:rPr lang="en-US" sz="1200" spc="-38">
                  <a:ln w="3175">
                    <a:noFill/>
                  </a:ln>
                  <a:gradFill>
                    <a:gsLst>
                      <a:gs pos="1250">
                        <a:srgbClr val="1A1A1A"/>
                      </a:gs>
                      <a:gs pos="100000">
                        <a:srgbClr val="1A1A1A"/>
                      </a:gs>
                    </a:gsLst>
                    <a:lin ang="5400000" scaled="0"/>
                  </a:gradFill>
                  <a:cs typeface="Segoe UI" pitchFamily="34" charset="0"/>
                </a:rPr>
                <a:t>&amp; web apps</a:t>
              </a:r>
              <a:endParaRPr lang="en-US" sz="75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7339780" y="2114880"/>
            <a:ext cx="759908" cy="627430"/>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2190"/>
            </a:xfrm>
            <a:prstGeom prst="rect">
              <a:avLst/>
            </a:prstGeom>
          </p:spPr>
          <p:txBody>
            <a:bodyPr wrap="square" lIns="0" tIns="0" rIns="0" bIns="0">
              <a:spAutoFit/>
            </a:bodyPr>
            <a:lstStyle/>
            <a:p>
              <a:pPr defTabSz="658793">
                <a:lnSpc>
                  <a:spcPct val="90000"/>
                </a:lnSpc>
                <a:defRPr/>
              </a:pPr>
              <a:r>
                <a:rPr lang="en-US" sz="1028" kern="0" spc="-37">
                  <a:solidFill>
                    <a:srgbClr val="0078D4"/>
                  </a:solidFill>
                  <a:latin typeface="Segoe UI"/>
                  <a:ea typeface="ＭＳ Ｐゴシック" charset="0"/>
                </a:rPr>
                <a:t>Microsoft</a:t>
              </a:r>
              <a:br>
                <a:rPr lang="en-US" sz="881" kern="0" spc="-37">
                  <a:solidFill>
                    <a:srgbClr val="0078D4"/>
                  </a:solidFill>
                  <a:latin typeface="Segoe UI"/>
                  <a:ea typeface="ＭＳ Ｐゴシック" charset="0"/>
                </a:rPr>
              </a:br>
              <a:r>
                <a:rPr lang="en-US" sz="771" kern="0" spc="-37">
                  <a:solidFill>
                    <a:srgbClr val="0078D4"/>
                  </a:solidFill>
                  <a:latin typeface="Segoe UI"/>
                  <a:ea typeface="ＭＳ Ｐゴシック" charset="0"/>
                </a:rPr>
                <a:t>Cloud App Security</a:t>
              </a:r>
              <a:endParaRPr lang="en-US" sz="881" kern="0" spc="-37">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171213" y="1606218"/>
            <a:ext cx="1028554" cy="1317976"/>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02456" tIns="107540" rIns="0" bIns="107540" numCol="1" spcCol="0" rtlCol="0" fromWordArt="0" anchor="ctr" anchorCtr="0" forceAA="0" compatLnSpc="1">
              <a:prstTxWarp prst="textNoShape">
                <a:avLst/>
              </a:prstTxWarp>
              <a:noAutofit/>
            </a:bodyPr>
            <a:lstStyle/>
            <a:p>
              <a:pPr defTabSz="685313" fontAlgn="base">
                <a:lnSpc>
                  <a:spcPct val="90000"/>
                </a:lnSpc>
                <a:spcBef>
                  <a:spcPct val="0"/>
                </a:spcBef>
                <a:spcAft>
                  <a:spcPct val="0"/>
                </a:spcAft>
                <a:defRPr/>
              </a:pPr>
              <a:endParaRPr lang="en-US" sz="1175" kern="0" spc="-37">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74189" cy="232946"/>
              <a:chOff x="342501" y="2360592"/>
              <a:chExt cx="774189"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1411" cy="166223"/>
              </a:xfrm>
              <a:prstGeom prst="rect">
                <a:avLst/>
              </a:prstGeom>
            </p:spPr>
            <p:txBody>
              <a:bodyPr wrap="none" lIns="34285"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667">
                  <a:defRPr/>
                </a:pPr>
                <a:r>
                  <a:rPr lang="en-US" sz="900"/>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24586" cy="218138"/>
              <a:chOff x="359430" y="1713007"/>
              <a:chExt cx="824586"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3" y="1738977"/>
                <a:ext cx="589213" cy="166224"/>
              </a:xfrm>
              <a:prstGeom prst="rect">
                <a:avLst/>
              </a:prstGeom>
            </p:spPr>
            <p:txBody>
              <a:bodyPr wrap="none" lIns="34285"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667">
                  <a:defRPr/>
                </a:pPr>
                <a:r>
                  <a:rPr lang="en-US" sz="900"/>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1948" cy="232946"/>
              <a:chOff x="342501" y="2020430"/>
              <a:chExt cx="521948"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79170" cy="166223"/>
              </a:xfrm>
              <a:prstGeom prst="rect">
                <a:avLst/>
              </a:prstGeom>
            </p:spPr>
            <p:txBody>
              <a:bodyPr wrap="none" lIns="34285"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667">
                  <a:defRPr/>
                </a:pPr>
                <a:r>
                  <a:rPr lang="en-US" sz="900"/>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889281" cy="184484"/>
              <a:chOff x="366356" y="2735226"/>
              <a:chExt cx="889281"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70358" cy="166224"/>
              </a:xfrm>
              <a:prstGeom prst="rect">
                <a:avLst/>
              </a:prstGeom>
            </p:spPr>
            <p:txBody>
              <a:bodyPr wrap="none" lIns="34285"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667">
                  <a:defRPr/>
                </a:pPr>
                <a:r>
                  <a:rPr lang="en-US" sz="900"/>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endParaRPr lang="en-US" sz="900"/>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30023" cy="304741"/>
              <a:chOff x="345415" y="3061399"/>
              <a:chExt cx="1130023" cy="304741"/>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899684" cy="304741"/>
              </a:xfrm>
              <a:prstGeom prst="rect">
                <a:avLst/>
              </a:prstGeom>
            </p:spPr>
            <p:txBody>
              <a:bodyPr wrap="none" lIns="34285"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667">
                  <a:defRPr/>
                </a:pPr>
                <a:r>
                  <a:rPr lang="en-US" sz="825"/>
                  <a:t>Windows</a:t>
                </a:r>
                <a:br>
                  <a:rPr lang="en-US" sz="825"/>
                </a:br>
                <a:r>
                  <a:rPr lang="en-US" sz="825"/>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68570" tIns="34285" rIns="68570" bIns="34285"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171213" y="4126439"/>
            <a:ext cx="1028554" cy="77382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02456" tIns="107540" rIns="0" bIns="107540" numCol="1" spcCol="0" rtlCol="0" fromWordArt="0" anchor="ctr" anchorCtr="0" forceAA="0" compatLnSpc="1">
                <a:prstTxWarp prst="textNoShape">
                  <a:avLst/>
                </a:prstTxWarp>
                <a:noAutofit/>
              </a:bodyPr>
              <a:lstStyle/>
              <a:p>
                <a:pPr defTabSz="685313" fontAlgn="base">
                  <a:lnSpc>
                    <a:spcPct val="90000"/>
                  </a:lnSpc>
                  <a:spcBef>
                    <a:spcPct val="0"/>
                  </a:spcBef>
                  <a:spcAft>
                    <a:spcPct val="0"/>
                  </a:spcAft>
                  <a:defRPr/>
                </a:pPr>
                <a:endParaRPr lang="en-US" sz="1175" kern="0" spc="-37">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3" y="4771140"/>
                <a:ext cx="740900" cy="152371"/>
              </a:xfrm>
              <a:prstGeom prst="rect">
                <a:avLst/>
              </a:prstGeom>
            </p:spPr>
            <p:txBody>
              <a:bodyPr wrap="none" lIns="34285"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825"/>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3" y="4298616"/>
                <a:ext cx="882240" cy="152371"/>
              </a:xfrm>
              <a:prstGeom prst="rect">
                <a:avLst/>
              </a:prstGeom>
            </p:spPr>
            <p:txBody>
              <a:bodyPr wrap="none" lIns="34285"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825"/>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endParaRPr lang="en-US" sz="1377"/>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65900" tIns="32951" rIns="65900" bIns="32951" numCol="1" anchor="t" anchorCtr="0" compatLnSpc="1">
                <a:prstTxWarp prst="textNoShape">
                  <a:avLst/>
                </a:prstTxWarp>
              </a:bodyPr>
              <a:lstStyle/>
              <a:p>
                <a:pPr defTabSz="658919">
                  <a:defRPr/>
                </a:pPr>
                <a:endParaRPr lang="en-US" sz="1297"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0" tIns="32951" rIns="65900" bIns="32951" numCol="1" anchor="t" anchorCtr="0" compatLnSpc="1">
                <a:prstTxWarp prst="textNoShape">
                  <a:avLst/>
                </a:prstTxWarp>
              </a:bodyPr>
              <a:lstStyle/>
              <a:p>
                <a:pPr defTabSz="658919">
                  <a:defRPr/>
                </a:pPr>
                <a:endParaRPr lang="en-US" sz="1297"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0" tIns="32951" rIns="65900" bIns="32951" numCol="1" anchor="t" anchorCtr="0" compatLnSpc="1">
                <a:prstTxWarp prst="textNoShape">
                  <a:avLst/>
                </a:prstTxWarp>
              </a:bodyPr>
              <a:lstStyle/>
              <a:p>
                <a:pPr defTabSz="658919">
                  <a:defRPr/>
                </a:pPr>
                <a:endParaRPr lang="en-US" sz="1297"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65900" tIns="32951" rIns="65900" bIns="32951" numCol="1" anchor="t" anchorCtr="0" compatLnSpc="1">
                <a:prstTxWarp prst="textNoShape">
                  <a:avLst/>
                </a:prstTxWarp>
              </a:bodyPr>
              <a:lstStyle/>
              <a:p>
                <a:pPr defTabSz="658919">
                  <a:defRPr/>
                </a:pPr>
                <a:endParaRPr lang="en-US" sz="1297"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171213" y="446713"/>
            <a:ext cx="1028554" cy="1013534"/>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302456" tIns="107540" rIns="0" bIns="107540" numCol="1" spcCol="0" rtlCol="0" fromWordArt="0" anchor="ctr" anchorCtr="0" forceAA="0" compatLnSpc="1">
              <a:prstTxWarp prst="textNoShape">
                <a:avLst/>
              </a:prstTxWarp>
              <a:noAutofit/>
            </a:bodyPr>
            <a:lstStyle/>
            <a:p>
              <a:pPr defTabSz="685313" fontAlgn="base">
                <a:lnSpc>
                  <a:spcPct val="90000"/>
                </a:lnSpc>
                <a:spcBef>
                  <a:spcPct val="0"/>
                </a:spcBef>
                <a:spcAft>
                  <a:spcPct val="0"/>
                </a:spcAft>
                <a:defRPr/>
              </a:pPr>
              <a:endParaRPr lang="en-US" sz="1175" kern="0" spc="-37">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54371" cy="228600"/>
              <a:chOff x="358981" y="1224358"/>
              <a:chExt cx="954371"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8" y="1261297"/>
                <a:ext cx="728074" cy="166223"/>
              </a:xfrm>
              <a:prstGeom prst="rect">
                <a:avLst/>
              </a:prstGeom>
            </p:spPr>
            <p:txBody>
              <a:bodyPr wrap="none" lIns="34285"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667">
                  <a:defRPr/>
                </a:pPr>
                <a:r>
                  <a:rPr lang="en-US" sz="900"/>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2130" cy="191060"/>
              <a:chOff x="377825" y="907298"/>
              <a:chExt cx="572130"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64676" cy="166223"/>
              </a:xfrm>
              <a:prstGeom prst="rect">
                <a:avLst/>
              </a:prstGeom>
            </p:spPr>
            <p:txBody>
              <a:bodyPr wrap="none" lIns="34285"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667">
                  <a:defRPr/>
                </a:pPr>
                <a:r>
                  <a:rPr lang="en-US" sz="900"/>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09773" cy="209962"/>
              <a:chOff x="368300" y="251062"/>
              <a:chExt cx="909773"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5"/>
                <a:ext cx="683269" cy="166224"/>
              </a:xfrm>
              <a:prstGeom prst="rect">
                <a:avLst/>
              </a:prstGeom>
            </p:spPr>
            <p:txBody>
              <a:bodyPr wrap="none" lIns="34285"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667">
                  <a:defRPr/>
                </a:pPr>
                <a:r>
                  <a:rPr lang="en-US" sz="900"/>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200">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377"/>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377"/>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377"/>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05754" cy="207185"/>
              <a:chOff x="384901" y="555169"/>
              <a:chExt cx="605754" cy="207185"/>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05376" cy="166223"/>
              </a:xfrm>
              <a:prstGeom prst="rect">
                <a:avLst/>
              </a:prstGeom>
            </p:spPr>
            <p:txBody>
              <a:bodyPr wrap="none" lIns="34285"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667">
                  <a:defRPr/>
                </a:pPr>
                <a:r>
                  <a:rPr lang="en-US" sz="900"/>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3688846" y="2124201"/>
            <a:ext cx="1562987" cy="1562987"/>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672161">
              <a:defRPr/>
            </a:pPr>
            <a:endParaRPr lang="en-US" sz="1377"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3702053" y="2041114"/>
            <a:ext cx="1607983" cy="1562987"/>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672161">
              <a:defRPr/>
            </a:pPr>
            <a:endParaRPr lang="en-US" sz="1377"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6504944" y="2735945"/>
            <a:ext cx="623889" cy="371897"/>
          </a:xfrm>
          <a:prstGeom prst="rect">
            <a:avLst/>
          </a:prstGeom>
        </p:spPr>
        <p:txBody>
          <a:bodyPr wrap="none">
            <a:spAutoFit/>
          </a:bodyPr>
          <a:lstStyle/>
          <a:p>
            <a:pPr defTabSz="658793">
              <a:lnSpc>
                <a:spcPct val="90000"/>
              </a:lnSpc>
              <a:defRPr/>
            </a:pPr>
            <a:r>
              <a:rPr lang="en-US" sz="1009" kern="0">
                <a:solidFill>
                  <a:srgbClr val="353535"/>
                </a:solidFill>
                <a:latin typeface="Segoe UI"/>
                <a:ea typeface="ＭＳ Ｐゴシック" charset="0"/>
              </a:rPr>
              <a:t>Require</a:t>
            </a:r>
          </a:p>
          <a:p>
            <a:pPr defTabSz="658793">
              <a:lnSpc>
                <a:spcPct val="90000"/>
              </a:lnSpc>
              <a:defRPr/>
            </a:pPr>
            <a:r>
              <a:rPr lang="en-US" sz="1009"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5948886" y="2631644"/>
            <a:ext cx="557203" cy="557203"/>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6077562" y="1569955"/>
            <a:ext cx="856325" cy="371897"/>
          </a:xfrm>
          <a:prstGeom prst="rect">
            <a:avLst/>
          </a:prstGeom>
        </p:spPr>
        <p:txBody>
          <a:bodyPr wrap="none">
            <a:spAutoFit/>
          </a:bodyPr>
          <a:lstStyle/>
          <a:p>
            <a:pPr defTabSz="658793">
              <a:lnSpc>
                <a:spcPct val="90000"/>
              </a:lnSpc>
              <a:defRPr/>
            </a:pPr>
            <a:r>
              <a:rPr lang="en-US" sz="1009" kern="100">
                <a:solidFill>
                  <a:srgbClr val="353535"/>
                </a:solidFill>
                <a:latin typeface="Segoe UI"/>
                <a:ea typeface="ＭＳ Ｐゴシック" charset="0"/>
              </a:rPr>
              <a:t>Allow/block</a:t>
            </a:r>
          </a:p>
          <a:p>
            <a:pPr defTabSz="658793">
              <a:lnSpc>
                <a:spcPct val="90000"/>
              </a:lnSpc>
              <a:defRPr/>
            </a:pPr>
            <a:r>
              <a:rPr lang="en-US" sz="1009"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6077562" y="3901934"/>
            <a:ext cx="1007007" cy="371897"/>
          </a:xfrm>
          <a:prstGeom prst="rect">
            <a:avLst/>
          </a:prstGeom>
        </p:spPr>
        <p:txBody>
          <a:bodyPr wrap="none">
            <a:spAutoFit/>
          </a:bodyPr>
          <a:lstStyle/>
          <a:p>
            <a:pPr defTabSz="658793">
              <a:lnSpc>
                <a:spcPct val="90000"/>
              </a:lnSpc>
              <a:defRPr/>
            </a:pPr>
            <a:r>
              <a:rPr lang="en-US" sz="1009" kern="0">
                <a:solidFill>
                  <a:srgbClr val="353535"/>
                </a:solidFill>
                <a:latin typeface="Segoe UI"/>
                <a:ea typeface="ＭＳ Ｐゴシック" charset="0"/>
              </a:rPr>
              <a:t>Block legacy</a:t>
            </a:r>
            <a:br>
              <a:rPr lang="en-US" sz="1009" kern="0">
                <a:solidFill>
                  <a:srgbClr val="353535"/>
                </a:solidFill>
                <a:latin typeface="Segoe UI"/>
                <a:ea typeface="ＭＳ Ｐゴシック" charset="0"/>
              </a:rPr>
            </a:br>
            <a:r>
              <a:rPr lang="en-US" sz="1009"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5506478" y="3797634"/>
            <a:ext cx="557203" cy="557203"/>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6403223" y="3284261"/>
            <a:ext cx="724878" cy="511679"/>
          </a:xfrm>
          <a:prstGeom prst="rect">
            <a:avLst/>
          </a:prstGeom>
        </p:spPr>
        <p:txBody>
          <a:bodyPr wrap="none">
            <a:spAutoFit/>
          </a:bodyPr>
          <a:lstStyle/>
          <a:p>
            <a:pPr defTabSz="658793">
              <a:lnSpc>
                <a:spcPct val="90000"/>
              </a:lnSpc>
              <a:defRPr/>
            </a:pPr>
            <a:r>
              <a:rPr lang="en-US" sz="1009" kern="0">
                <a:solidFill>
                  <a:srgbClr val="353535"/>
                </a:solidFill>
                <a:latin typeface="Segoe UI"/>
                <a:ea typeface="ＭＳ Ｐゴシック" charset="0"/>
              </a:rPr>
              <a:t>Force</a:t>
            </a:r>
          </a:p>
          <a:p>
            <a:pPr defTabSz="658793">
              <a:lnSpc>
                <a:spcPct val="90000"/>
              </a:lnSpc>
              <a:defRPr/>
            </a:pPr>
            <a:r>
              <a:rPr lang="en-US" sz="1009" kern="0">
                <a:solidFill>
                  <a:srgbClr val="353535"/>
                </a:solidFill>
                <a:latin typeface="Segoe UI"/>
                <a:ea typeface="ＭＳ Ｐゴシック" charset="0"/>
              </a:rPr>
              <a:t>password</a:t>
            </a:r>
          </a:p>
          <a:p>
            <a:pPr defTabSz="658793">
              <a:lnSpc>
                <a:spcPct val="90000"/>
              </a:lnSpc>
              <a:defRPr/>
            </a:pPr>
            <a:r>
              <a:rPr lang="en-US" sz="1009"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5841975" y="3249801"/>
            <a:ext cx="557203" cy="557203"/>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31759" defTabSz="671813" fontAlgn="base">
                    <a:lnSpc>
                      <a:spcPct val="90000"/>
                    </a:lnSpc>
                    <a:spcAft>
                      <a:spcPct val="0"/>
                    </a:spcAft>
                    <a:defRPr/>
                  </a:pPr>
                  <a:endParaRPr lang="en-US" sz="757"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671813" fontAlgn="base">
                    <a:lnSpc>
                      <a:spcPct val="90000"/>
                    </a:lnSpc>
                    <a:spcAft>
                      <a:spcPct val="0"/>
                    </a:spcAft>
                    <a:defRPr/>
                  </a:pPr>
                  <a:r>
                    <a:rPr lang="en-US" sz="865"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33611" rIns="0" bIns="33611" numCol="1" rtlCol="0" anchor="ctr" anchorCtr="0" compatLnSpc="1">
                <a:prstTxWarp prst="textNoShape">
                  <a:avLst/>
                </a:prstTxWarp>
              </a:bodyPr>
              <a:lstStyle/>
              <a:p>
                <a:pPr algn="ctr" defTabSz="671942" fontAlgn="base">
                  <a:spcBef>
                    <a:spcPct val="0"/>
                  </a:spcBef>
                  <a:spcAft>
                    <a:spcPct val="0"/>
                  </a:spcAft>
                  <a:defRPr/>
                </a:pPr>
                <a:endParaRPr lang="en-US" sz="1441"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endParaRPr lang="en-US" sz="173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6409179" y="2117787"/>
            <a:ext cx="609462" cy="371897"/>
          </a:xfrm>
          <a:prstGeom prst="rect">
            <a:avLst/>
          </a:prstGeom>
        </p:spPr>
        <p:txBody>
          <a:bodyPr wrap="none">
            <a:spAutoFit/>
          </a:bodyPr>
          <a:lstStyle/>
          <a:p>
            <a:pPr defTabSz="658793">
              <a:lnSpc>
                <a:spcPct val="90000"/>
              </a:lnSpc>
              <a:defRPr/>
            </a:pPr>
            <a:r>
              <a:rPr lang="en-US" sz="1009" kern="0">
                <a:solidFill>
                  <a:srgbClr val="353535"/>
                </a:solidFill>
                <a:latin typeface="Segoe UI"/>
                <a:ea typeface="ＭＳ Ｐゴシック" charset="0"/>
              </a:rPr>
              <a:t>Limited</a:t>
            </a:r>
          </a:p>
          <a:p>
            <a:pPr defTabSz="658793">
              <a:lnSpc>
                <a:spcPct val="90000"/>
              </a:lnSpc>
              <a:defRPr/>
            </a:pPr>
            <a:r>
              <a:rPr lang="en-US" sz="1009"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5841975" y="2013488"/>
            <a:ext cx="557203" cy="557203"/>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58793">
                  <a:defRPr/>
                </a:pPr>
                <a:endParaRPr lang="en-US" sz="1297"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58793">
                  <a:defRPr/>
                </a:pPr>
                <a:endParaRPr lang="en-US" sz="1297"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58793">
                  <a:defRPr/>
                </a:pPr>
                <a:endParaRPr lang="en-US" sz="1297"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5414334" y="793394"/>
            <a:ext cx="956288" cy="331950"/>
          </a:xfrm>
          <a:prstGeom prst="rect">
            <a:avLst/>
          </a:prstGeom>
        </p:spPr>
        <p:txBody>
          <a:bodyPr wrap="none">
            <a:spAutoFit/>
          </a:bodyPr>
          <a:lstStyle/>
          <a:p>
            <a:pPr algn="ctr" defTabSz="658793">
              <a:lnSpc>
                <a:spcPct val="90000"/>
              </a:lnSpc>
              <a:defRPr/>
            </a:pPr>
            <a:r>
              <a:rPr lang="en-US" sz="1730" kern="0" spc="-51">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1774151" y="2724450"/>
            <a:ext cx="1341215" cy="36692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6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2435093" y="3026390"/>
            <a:ext cx="566594" cy="566595"/>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pPr>
              <a:endParaRPr lang="en-US" sz="3892"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67223" tIns="33611" rIns="67223" bIns="33611" numCol="1" anchor="t" anchorCtr="0" compatLnSpc="1">
              <a:prstTxWarp prst="textNoShape">
                <a:avLst/>
              </a:prstTxWarp>
            </a:bodyPr>
            <a:lstStyle/>
            <a:p>
              <a:pPr defTabSz="672161">
                <a:defRPr/>
              </a:pPr>
              <a:endParaRPr lang="en-US" sz="1377"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2723784" y="3672650"/>
            <a:ext cx="566594" cy="566595"/>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pPr>
              <a:endParaRPr lang="en-US" sz="3892"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65900" tIns="32951" rIns="65900" bIns="32951" numCol="1" anchor="t" anchorCtr="0" compatLnSpc="1">
                <a:prstTxWarp prst="textNoShape">
                  <a:avLst/>
                </a:prstTxWarp>
              </a:bodyPr>
              <a:lstStyle/>
              <a:p>
                <a:pPr defTabSz="658919">
                  <a:defRPr/>
                </a:pPr>
                <a:endParaRPr lang="en-US" sz="1297"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0" tIns="32951" rIns="65900" bIns="32951" numCol="1" anchor="t" anchorCtr="0" compatLnSpc="1">
                <a:prstTxWarp prst="textNoShape">
                  <a:avLst/>
                </a:prstTxWarp>
              </a:bodyPr>
              <a:lstStyle/>
              <a:p>
                <a:pPr defTabSz="658919">
                  <a:defRPr/>
                </a:pPr>
                <a:endParaRPr lang="en-US" sz="1297"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0" tIns="32951" rIns="65900" bIns="32951" numCol="1" anchor="t" anchorCtr="0" compatLnSpc="1">
                <a:prstTxWarp prst="textNoShape">
                  <a:avLst/>
                </a:prstTxWarp>
              </a:bodyPr>
              <a:lstStyle/>
              <a:p>
                <a:pPr defTabSz="658919">
                  <a:defRPr/>
                </a:pPr>
                <a:endParaRPr lang="en-US" sz="1297"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65900" tIns="32951" rIns="65900" bIns="32951" numCol="1" anchor="t" anchorCtr="0" compatLnSpc="1">
                <a:prstTxWarp prst="textNoShape">
                  <a:avLst/>
                </a:prstTxWarp>
              </a:bodyPr>
              <a:lstStyle/>
              <a:p>
                <a:pPr defTabSz="658919">
                  <a:defRPr/>
                </a:pPr>
                <a:endParaRPr lang="en-US" sz="1297"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2435093" y="2204005"/>
            <a:ext cx="566594" cy="566595"/>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pPr>
              <a:endParaRPr lang="en-US" sz="3892"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0" tIns="32951" rIns="65900" bIns="32951" numCol="1" anchor="t" anchorCtr="0" compatLnSpc="1">
                <a:prstTxWarp prst="textNoShape">
                  <a:avLst/>
                </a:prstTxWarp>
              </a:bodyPr>
              <a:lstStyle/>
              <a:p>
                <a:pPr defTabSz="658919">
                  <a:defRPr/>
                </a:pPr>
                <a:endParaRPr lang="en-US" sz="1297"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0" tIns="32951" rIns="65900" bIns="32951" numCol="1" anchor="t" anchorCtr="0" compatLnSpc="1">
                <a:prstTxWarp prst="textNoShape">
                  <a:avLst/>
                </a:prstTxWarp>
              </a:bodyPr>
              <a:lstStyle/>
              <a:p>
                <a:pPr defTabSz="658919">
                  <a:defRPr/>
                </a:pPr>
                <a:endParaRPr lang="en-US" sz="1297"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0" tIns="32951" rIns="65900" bIns="32951" numCol="1" anchor="t" anchorCtr="0" compatLnSpc="1">
                <a:prstTxWarp prst="textNoShape">
                  <a:avLst/>
                </a:prstTxWarp>
              </a:bodyPr>
              <a:lstStyle/>
              <a:p>
                <a:pPr defTabSz="658919">
                  <a:defRPr/>
                </a:pPr>
                <a:endParaRPr lang="en-US" sz="1297"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0" tIns="32951" rIns="65900" bIns="32951" numCol="1" anchor="t" anchorCtr="0" compatLnSpc="1">
                <a:prstTxWarp prst="textNoShape">
                  <a:avLst/>
                </a:prstTxWarp>
              </a:bodyPr>
              <a:lstStyle/>
              <a:p>
                <a:pPr defTabSz="658919">
                  <a:defRPr/>
                </a:pPr>
                <a:endParaRPr lang="en-US" sz="1297"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0" tIns="32951" rIns="65900" bIns="32951" numCol="1" anchor="t" anchorCtr="0" compatLnSpc="1">
                <a:prstTxWarp prst="textNoShape">
                  <a:avLst/>
                </a:prstTxWarp>
              </a:bodyPr>
              <a:lstStyle/>
              <a:p>
                <a:pPr defTabSz="658919">
                  <a:defRPr/>
                </a:pPr>
                <a:endParaRPr lang="en-US" sz="1297"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0" tIns="32951" rIns="65900" bIns="32951" numCol="1" anchor="t" anchorCtr="0" compatLnSpc="1">
                <a:prstTxWarp prst="textNoShape">
                  <a:avLst/>
                </a:prstTxWarp>
              </a:bodyPr>
              <a:lstStyle/>
              <a:p>
                <a:pPr defTabSz="658919">
                  <a:defRPr/>
                </a:pPr>
                <a:endParaRPr lang="en-US" sz="1297"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2723784" y="1569140"/>
            <a:ext cx="566594" cy="566595"/>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704" fontAlgn="base">
                <a:lnSpc>
                  <a:spcPct val="90000"/>
                </a:lnSpc>
                <a:spcBef>
                  <a:spcPct val="0"/>
                </a:spcBef>
                <a:spcAft>
                  <a:spcPct val="0"/>
                </a:spcAft>
                <a:defRPr/>
              </a:pPr>
              <a:endParaRPr lang="en-US" sz="389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72161">
                  <a:defRPr/>
                </a:pPr>
                <a:endParaRPr lang="en-US" sz="1324"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68561" tIns="34280" rIns="68561" bIns="34280" numCol="1" anchor="t" anchorCtr="0" compatLnSpc="1">
                <a:prstTxWarp prst="textNoShape">
                  <a:avLst/>
                </a:prstTxWarp>
              </a:bodyPr>
              <a:lstStyle/>
              <a:p>
                <a:pPr defTabSz="672161">
                  <a:defRPr/>
                </a:pPr>
                <a:endParaRPr lang="en-US" sz="1324"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3033846" y="1465655"/>
            <a:ext cx="2889345" cy="2889182"/>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29211" tIns="103369" rIns="129211" bIns="103369" numCol="1" spcCol="0" rtlCol="0" fromWordArt="0" anchor="ctr"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1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4607743" y="3381797"/>
            <a:ext cx="397013" cy="397494"/>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3688844" y="907532"/>
            <a:ext cx="1396653" cy="956771"/>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1765"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1466620" y="1420192"/>
            <a:ext cx="1328120" cy="371897"/>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658793">
              <a:defRPr/>
            </a:pPr>
            <a:r>
              <a:rPr lang="en-US" sz="1009"/>
              <a:t>Employee &amp; Partner</a:t>
            </a:r>
            <a:br>
              <a:rPr lang="en-US" sz="1009"/>
            </a:br>
            <a:r>
              <a:rPr lang="en-US" sz="1009"/>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262106" y="2048137"/>
            <a:ext cx="1244251" cy="371897"/>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658793">
              <a:defRPr/>
            </a:pPr>
            <a:r>
              <a:rPr lang="en-US" sz="1009"/>
              <a:t>Trusted &amp;</a:t>
            </a:r>
            <a:br>
              <a:rPr lang="en-US" sz="1009"/>
            </a:br>
            <a:r>
              <a:rPr lang="en-US" sz="1009"/>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407801" y="3394167"/>
            <a:ext cx="1081258" cy="371897"/>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658793">
              <a:defRPr/>
            </a:pPr>
            <a:r>
              <a:rPr lang="en-US" sz="1009"/>
              <a:t>Physical &amp;</a:t>
            </a:r>
            <a:br>
              <a:rPr lang="en-US" sz="1009"/>
            </a:br>
            <a:r>
              <a:rPr lang="en-US" sz="1009"/>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1757673" y="3986819"/>
            <a:ext cx="958917" cy="371897"/>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658793">
              <a:defRPr/>
            </a:pPr>
            <a:r>
              <a:rPr lang="en-US" sz="1009"/>
              <a:t>Client apps &amp;</a:t>
            </a:r>
            <a:br>
              <a:rPr lang="en-US" sz="1009"/>
            </a:br>
            <a:r>
              <a:rPr lang="en-US" sz="1009"/>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443969" y="2538110"/>
            <a:ext cx="739606" cy="739606"/>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02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0" tIns="32951" rIns="65900" bIns="32951" numCol="1" anchor="t" anchorCtr="0" compatLnSpc="1">
                <a:prstTxWarp prst="textNoShape">
                  <a:avLst/>
                </a:prstTxWarp>
              </a:bodyPr>
              <a:lstStyle/>
              <a:p>
                <a:pPr defTabSz="658919">
                  <a:defRPr/>
                </a:pPr>
                <a:endParaRPr lang="en-US" sz="1297"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72161">
                    <a:defRPr/>
                  </a:pPr>
                  <a:endParaRPr lang="en-US" sz="1324"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68561" tIns="34280" rIns="68561" bIns="34280" numCol="1" anchor="t" anchorCtr="0" compatLnSpc="1">
                  <a:prstTxWarp prst="textNoShape">
                    <a:avLst/>
                  </a:prstTxWarp>
                </a:bodyPr>
                <a:lstStyle/>
                <a:p>
                  <a:pPr defTabSz="672161">
                    <a:defRPr/>
                  </a:pPr>
                  <a:endParaRPr lang="en-US" sz="1324"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2451811" y="793394"/>
            <a:ext cx="1175643" cy="331950"/>
          </a:xfrm>
          <a:prstGeom prst="rect">
            <a:avLst/>
          </a:prstGeom>
        </p:spPr>
        <p:txBody>
          <a:bodyPr wrap="none">
            <a:spAutoFit/>
          </a:bodyPr>
          <a:lstStyle/>
          <a:p>
            <a:pPr algn="ctr" defTabSz="658793">
              <a:lnSpc>
                <a:spcPct val="90000"/>
              </a:lnSpc>
              <a:defRPr/>
            </a:pPr>
            <a:r>
              <a:rPr lang="en-US" sz="1730" kern="0" spc="-51">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3033848" y="1465655"/>
            <a:ext cx="2893016" cy="2889182"/>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29211" tIns="103369" rIns="129211" bIns="103369" numCol="1" spcCol="0" rtlCol="0" fromWordArt="0" anchor="ctr"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1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028"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02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02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3783395" y="1733881"/>
            <a:ext cx="764830" cy="774913"/>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algn="ctr" defTabSz="672161">
                <a:defRPr/>
              </a:pPr>
              <a:endParaRPr lang="en-US" sz="1028"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3"/>
              <a:ext cx="788318" cy="443851"/>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658793">
                <a:defRPr/>
              </a:pPr>
              <a:r>
                <a:rPr lang="en-US" sz="808">
                  <a:solidFill>
                    <a:srgbClr val="FFFFFF"/>
                  </a:solidFill>
                  <a:latin typeface="+mj-lt"/>
                </a:rPr>
                <a:t>Machine</a:t>
              </a:r>
              <a:br>
                <a:rPr lang="en-US" sz="808">
                  <a:solidFill>
                    <a:srgbClr val="FFFFFF"/>
                  </a:solidFill>
                  <a:latin typeface="+mj-lt"/>
                </a:rPr>
              </a:br>
              <a:r>
                <a:rPr lang="en-US" sz="808">
                  <a:solidFill>
                    <a:srgbClr val="FFFFFF"/>
                  </a:solidFill>
                  <a:latin typeface="+mj-lt"/>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3659334" y="3309690"/>
            <a:ext cx="665992" cy="672832"/>
            <a:chOff x="3725362" y="3896538"/>
            <a:chExt cx="905924" cy="915228"/>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749222" cy="29157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793">
                <a:defRPr/>
              </a:pPr>
              <a:r>
                <a:rPr lang="en-US" sz="881">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4972791" y="2524131"/>
            <a:ext cx="769335" cy="852417"/>
            <a:chOff x="5727971" y="2924092"/>
            <a:chExt cx="1046498" cy="115951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948346" cy="62353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793">
                <a:defRPr/>
              </a:pPr>
              <a:r>
                <a:rPr lang="en-US" sz="881">
                  <a:solidFill>
                    <a:srgbClr val="FFFFFF"/>
                  </a:solidFill>
                </a:rPr>
                <a:t>Real time</a:t>
              </a:r>
              <a:br>
                <a:rPr lang="en-US" sz="881">
                  <a:solidFill>
                    <a:srgbClr val="FFFFFF"/>
                  </a:solidFill>
                </a:rPr>
              </a:br>
              <a:r>
                <a:rPr lang="en-US" sz="881">
                  <a:solidFill>
                    <a:srgbClr val="FFFFFF"/>
                  </a:solidFill>
                </a:rPr>
                <a:t>Evaluation</a:t>
              </a:r>
            </a:p>
            <a:p>
              <a:pPr defTabSz="658793">
                <a:defRPr/>
              </a:pPr>
              <a:r>
                <a:rPr lang="en-US" sz="881">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4667553" y="1701954"/>
            <a:ext cx="556563" cy="33637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793">
              <a:defRPr/>
            </a:pPr>
            <a:r>
              <a:rPr lang="en-US" sz="881"/>
              <a:t>Session</a:t>
            </a:r>
            <a:br>
              <a:rPr lang="en-US" sz="881"/>
            </a:br>
            <a:r>
              <a:rPr lang="en-US" sz="881"/>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4785288" y="1950566"/>
            <a:ext cx="396923" cy="39692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88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88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algn="ctr" defTabSz="685445" fontAlgn="base">
                <a:lnSpc>
                  <a:spcPct val="90000"/>
                </a:lnSpc>
                <a:spcBef>
                  <a:spcPct val="0"/>
                </a:spcBef>
                <a:spcAft>
                  <a:spcPct val="0"/>
                </a:spcAft>
                <a:defRPr/>
              </a:pPr>
              <a:endParaRPr lang="en-US" sz="66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4785567" y="2027689"/>
            <a:ext cx="396367" cy="247030"/>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algn="ctr" defTabSz="685445" fontAlgn="base">
                <a:lnSpc>
                  <a:spcPct val="90000"/>
                </a:lnSpc>
                <a:spcBef>
                  <a:spcPct val="0"/>
                </a:spcBef>
                <a:spcAft>
                  <a:spcPct val="0"/>
                </a:spcAft>
                <a:defRPr/>
              </a:pPr>
              <a:endParaRPr lang="en-US" sz="66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4858425" y="2048544"/>
            <a:ext cx="258404" cy="234680"/>
          </a:xfrm>
          <a:prstGeom prst="rect">
            <a:avLst/>
          </a:prstGeom>
        </p:spPr>
        <p:txBody>
          <a:bodyPr wrap="none">
            <a:spAutoFit/>
          </a:bodyPr>
          <a:lstStyle/>
          <a:p>
            <a:pPr algn="ctr" defTabSz="685445" fontAlgn="base">
              <a:lnSpc>
                <a:spcPct val="90000"/>
              </a:lnSpc>
              <a:spcBef>
                <a:spcPct val="0"/>
              </a:spcBef>
              <a:spcAft>
                <a:spcPct val="0"/>
              </a:spcAft>
              <a:defRPr/>
            </a:pPr>
            <a:r>
              <a:rPr lang="en-US" sz="1028">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662">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3035681" y="1465655"/>
            <a:ext cx="2889345" cy="2889182"/>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29211" tIns="103369" rIns="129211" bIns="103369" numCol="1" spcCol="0" rtlCol="0" fromWordArt="0" anchor="ctr" anchorCtr="0" forceAA="0" compatLnSpc="1">
            <a:prstTxWarp prst="textNoShape">
              <a:avLst/>
            </a:prstTxWarp>
            <a:noAutofit/>
          </a:bodyPr>
          <a:lstStyle/>
          <a:p>
            <a:pPr algn="ctr" defTabSz="658704" fontAlgn="base">
              <a:lnSpc>
                <a:spcPct val="90000"/>
              </a:lnSpc>
              <a:spcBef>
                <a:spcPct val="0"/>
              </a:spcBef>
              <a:spcAft>
                <a:spcPct val="0"/>
              </a:spcAft>
              <a:defRPr/>
            </a:pPr>
            <a:endParaRPr lang="en-US" sz="11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3740663" y="833357"/>
            <a:ext cx="1293017" cy="868158"/>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1765"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4123443" y="686905"/>
            <a:ext cx="578805" cy="639449"/>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68561" tIns="34280" rIns="68561" bIns="34280" numCol="1" anchor="t" anchorCtr="0" compatLnSpc="1">
                <a:prstTxWarp prst="textNoShape">
                  <a:avLst/>
                </a:prstTxWarp>
              </a:bodyPr>
              <a:lstStyle/>
              <a:p>
                <a:pPr defTabSz="685537">
                  <a:defRPr/>
                </a:pPr>
                <a:endParaRPr lang="en-US" sz="1324"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77099"/>
            </a:xfrm>
            <a:prstGeom prst="rect">
              <a:avLst/>
            </a:prstGeom>
            <a:noFill/>
          </p:spPr>
          <p:txBody>
            <a:bodyPr wrap="square" lIns="0" tIns="0" rIns="0" bIns="0" rtlCol="0">
              <a:spAutoFit/>
            </a:bodyPr>
            <a:lstStyle/>
            <a:p>
              <a:pPr algn="ctr" defTabSz="672161">
                <a:lnSpc>
                  <a:spcPct val="90000"/>
                </a:lnSpc>
                <a:spcAft>
                  <a:spcPts val="441"/>
                </a:spcAft>
                <a:defRPr/>
              </a:pPr>
              <a:r>
                <a:rPr lang="en-US" sz="1471" kern="0">
                  <a:solidFill>
                    <a:srgbClr val="0078D7"/>
                  </a:solidFill>
                  <a:latin typeface="Segoe UI Semibold" panose="020B0702040204020203" pitchFamily="34" charset="0"/>
                  <a:cs typeface="Segoe UI Semibold" panose="020B0702040204020203" pitchFamily="34" charset="0"/>
                </a:rPr>
                <a:t>40</a:t>
              </a:r>
              <a:r>
                <a:rPr lang="en-US" sz="1028" kern="0">
                  <a:solidFill>
                    <a:srgbClr val="0078D7"/>
                  </a:solidFill>
                </a:rPr>
                <a:t>TB</a:t>
              </a:r>
              <a:endParaRPr lang="en-US" sz="1471"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4605755" y="3786339"/>
            <a:ext cx="604012" cy="336374"/>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658793">
              <a:defRPr/>
            </a:pPr>
            <a:r>
              <a:rPr lang="en-US" sz="881"/>
              <a:t>Effective</a:t>
            </a:r>
            <a:br>
              <a:rPr lang="en-US" sz="881"/>
            </a:br>
            <a:r>
              <a:rPr lang="en-US" sz="881"/>
              <a:t>policy</a:t>
            </a:r>
          </a:p>
        </p:txBody>
      </p:sp>
      <p:sp>
        <p:nvSpPr>
          <p:cNvPr id="852" name="Arc 851">
            <a:extLst>
              <a:ext uri="{FF2B5EF4-FFF2-40B4-BE49-F238E27FC236}">
                <a16:creationId xmlns:a16="http://schemas.microsoft.com/office/drawing/2014/main" id="{58B4F5E5-631E-4638-AD6D-7090CB61D786}"/>
              </a:ext>
            </a:extLst>
          </p:cNvPr>
          <p:cNvSpPr/>
          <p:nvPr/>
        </p:nvSpPr>
        <p:spPr>
          <a:xfrm>
            <a:off x="3639676" y="2124201"/>
            <a:ext cx="1562987" cy="1562987"/>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672161">
              <a:defRPr/>
            </a:pPr>
            <a:endParaRPr lang="en-US" sz="1377"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7505955" y="792250"/>
            <a:ext cx="1318690" cy="1059795"/>
            <a:chOff x="10008494" y="870996"/>
            <a:chExt cx="1758503" cy="1413260"/>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68561" tIns="34280" rIns="68561" bIns="34280" numCol="1" anchor="t" anchorCtr="0" compatLnSpc="1">
                    <a:prstTxWarp prst="textNoShape">
                      <a:avLst/>
                    </a:prstTxWarp>
                  </a:bodyPr>
                  <a:lstStyle/>
                  <a:p>
                    <a:pPr defTabSz="685537">
                      <a:defRPr/>
                    </a:pPr>
                    <a:endParaRPr lang="en-US" sz="1324"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68570" tIns="34285" rIns="68570" bIns="34285" numCol="1" anchor="t" anchorCtr="0" compatLnSpc="1">
                    <a:prstTxWarp prst="textNoShape">
                      <a:avLst/>
                    </a:prstTxWarp>
                  </a:bodyPr>
                  <a:lstStyle/>
                  <a:p>
                    <a:pPr algn="ctr"/>
                    <a:endParaRPr lang="en-US" sz="1377"/>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68561" tIns="34280" rIns="68561" bIns="34280" numCol="1" anchor="t" anchorCtr="0" compatLnSpc="1">
                    <a:prstTxWarp prst="textNoShape">
                      <a:avLst/>
                    </a:prstTxWarp>
                  </a:bodyPr>
                  <a:lstStyle/>
                  <a:p>
                    <a:pPr defTabSz="685537">
                      <a:defRPr/>
                    </a:pPr>
                    <a:endParaRPr lang="en-US" sz="1324"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endParaRPr lang="en-US" sz="1377"/>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6" y="1914872"/>
              <a:ext cx="1600201" cy="369384"/>
            </a:xfrm>
            <a:prstGeom prst="rect">
              <a:avLst/>
            </a:prstGeom>
          </p:spPr>
          <p:txBody>
            <a:bodyPr wrap="square">
              <a:spAutoFit/>
            </a:bodyPr>
            <a:lstStyle/>
            <a:p>
              <a:pPr algn="ctr"/>
              <a:r>
                <a:rPr lang="en-US" sz="1200" spc="-38">
                  <a:ln w="3175">
                    <a:noFill/>
                  </a:ln>
                  <a:gradFill>
                    <a:gsLst>
                      <a:gs pos="1250">
                        <a:srgbClr val="1A1A1A"/>
                      </a:gs>
                      <a:gs pos="100000">
                        <a:srgbClr val="1A1A1A"/>
                      </a:gs>
                    </a:gsLst>
                    <a:lin ang="5400000" scaled="0"/>
                  </a:gradFill>
                  <a:cs typeface="Segoe UI" pitchFamily="34" charset="0"/>
                </a:rPr>
                <a:t>Microsoft Cloud</a:t>
              </a:r>
              <a:endParaRPr lang="en-US" sz="750"/>
            </a:p>
          </p:txBody>
        </p:sp>
      </p:grpSp>
      <p:sp>
        <p:nvSpPr>
          <p:cNvPr id="351" name="Title 3">
            <a:extLst>
              <a:ext uri="{FF2B5EF4-FFF2-40B4-BE49-F238E27FC236}">
                <a16:creationId xmlns:a16="http://schemas.microsoft.com/office/drawing/2014/main" id="{6E36EACF-3DC9-4346-980A-359CC2E79895}"/>
              </a:ext>
            </a:extLst>
          </p:cNvPr>
          <p:cNvSpPr txBox="1">
            <a:spLocks/>
          </p:cNvSpPr>
          <p:nvPr/>
        </p:nvSpPr>
        <p:spPr>
          <a:xfrm>
            <a:off x="432171" y="96293"/>
            <a:ext cx="8262718" cy="415440"/>
          </a:xfrm>
          <a:prstGeom prst="rect">
            <a:avLst/>
          </a:prstGeom>
        </p:spPr>
        <p:txBody>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r>
              <a:rPr lang="en-US" sz="2353"/>
              <a:t>Azure AD conditional access (Zero Trust)</a:t>
            </a:r>
          </a:p>
        </p:txBody>
      </p:sp>
    </p:spTree>
    <p:extLst>
      <p:ext uri="{BB962C8B-B14F-4D97-AF65-F5344CB8AC3E}">
        <p14:creationId xmlns:p14="http://schemas.microsoft.com/office/powerpoint/2010/main" val="128900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C7B63E9-3EBD-4A34-9F43-28C3443AF931}"/>
              </a:ext>
            </a:extLst>
          </p:cNvPr>
          <p:cNvSpPr>
            <a:spLocks noGrp="1"/>
          </p:cNvSpPr>
          <p:nvPr>
            <p:ph type="body" sz="quarter" idx="25"/>
          </p:nvPr>
        </p:nvSpPr>
        <p:spPr/>
        <p:txBody>
          <a:bodyPr/>
          <a:lstStyle/>
          <a:p>
            <a:r>
              <a:rPr lang="nl-NL" dirty="0"/>
              <a:t>How does it work?</a:t>
            </a:r>
            <a:endParaRPr lang="en-NL" dirty="0"/>
          </a:p>
        </p:txBody>
      </p:sp>
      <p:sp>
        <p:nvSpPr>
          <p:cNvPr id="9" name="Text Placeholder 8">
            <a:extLst>
              <a:ext uri="{FF2B5EF4-FFF2-40B4-BE49-F238E27FC236}">
                <a16:creationId xmlns:a16="http://schemas.microsoft.com/office/drawing/2014/main" id="{8BCB8DDA-6603-4036-91C0-7C55AE8C6046}"/>
              </a:ext>
            </a:extLst>
          </p:cNvPr>
          <p:cNvSpPr>
            <a:spLocks noGrp="1"/>
          </p:cNvSpPr>
          <p:nvPr>
            <p:ph type="body" sz="quarter" idx="26"/>
          </p:nvPr>
        </p:nvSpPr>
        <p:spPr/>
        <p:txBody>
          <a:bodyPr/>
          <a:lstStyle/>
          <a:p>
            <a:endParaRPr lang="en-NL" dirty="0"/>
          </a:p>
        </p:txBody>
      </p:sp>
      <p:pic>
        <p:nvPicPr>
          <p:cNvPr id="4098" name="Picture 2">
            <a:extLst>
              <a:ext uri="{FF2B5EF4-FFF2-40B4-BE49-F238E27FC236}">
                <a16:creationId xmlns:a16="http://schemas.microsoft.com/office/drawing/2014/main" id="{E2CCD900-9A1E-49D8-920F-732CE05B1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741" y="1826816"/>
            <a:ext cx="4530518" cy="4935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B1D5307-D31C-47CE-9531-8A41DD31D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741" y="2907438"/>
            <a:ext cx="4530518" cy="1129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99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D07D28-8B39-4F5E-81FA-A0C7D1887C18}"/>
              </a:ext>
            </a:extLst>
          </p:cNvPr>
          <p:cNvSpPr>
            <a:spLocks noGrp="1"/>
          </p:cNvSpPr>
          <p:nvPr>
            <p:ph sz="quarter" idx="15"/>
          </p:nvPr>
        </p:nvSpPr>
        <p:spPr/>
        <p:txBody>
          <a:bodyPr>
            <a:normAutofit fontScale="85000" lnSpcReduction="10000"/>
          </a:bodyPr>
          <a:lstStyle/>
          <a:p>
            <a:r>
              <a:rPr lang="en-NL" dirty="0"/>
              <a:t>Why do we need conditional access?</a:t>
            </a:r>
          </a:p>
        </p:txBody>
      </p:sp>
      <p:sp>
        <p:nvSpPr>
          <p:cNvPr id="4" name="Content Placeholder 3">
            <a:extLst>
              <a:ext uri="{FF2B5EF4-FFF2-40B4-BE49-F238E27FC236}">
                <a16:creationId xmlns:a16="http://schemas.microsoft.com/office/drawing/2014/main" id="{256805F4-7E3D-4219-857E-558D447C1770}"/>
              </a:ext>
            </a:extLst>
          </p:cNvPr>
          <p:cNvSpPr>
            <a:spLocks noGrp="1"/>
          </p:cNvSpPr>
          <p:nvPr>
            <p:ph sz="quarter" idx="16"/>
          </p:nvPr>
        </p:nvSpPr>
        <p:spPr/>
        <p:txBody>
          <a:bodyPr>
            <a:normAutofit fontScale="92500" lnSpcReduction="10000"/>
          </a:bodyPr>
          <a:lstStyle/>
          <a:p>
            <a:endParaRPr lang="en-NL"/>
          </a:p>
        </p:txBody>
      </p:sp>
      <p:sp>
        <p:nvSpPr>
          <p:cNvPr id="6" name="Content Placeholder 5">
            <a:extLst>
              <a:ext uri="{FF2B5EF4-FFF2-40B4-BE49-F238E27FC236}">
                <a16:creationId xmlns:a16="http://schemas.microsoft.com/office/drawing/2014/main" id="{0EAA19CC-C3B3-4A63-B379-F1E6FB3CCF5C}"/>
              </a:ext>
            </a:extLst>
          </p:cNvPr>
          <p:cNvSpPr>
            <a:spLocks noGrp="1"/>
          </p:cNvSpPr>
          <p:nvPr>
            <p:ph sz="quarter" idx="17"/>
          </p:nvPr>
        </p:nvSpPr>
        <p:spPr/>
        <p:txBody>
          <a:bodyPr>
            <a:normAutofit fontScale="92500" lnSpcReduction="10000"/>
          </a:bodyPr>
          <a:lstStyle/>
          <a:p>
            <a:r>
              <a:rPr lang="en-NL" dirty="0"/>
              <a:t>What is conditional access?</a:t>
            </a:r>
          </a:p>
        </p:txBody>
      </p:sp>
      <p:sp>
        <p:nvSpPr>
          <p:cNvPr id="7" name="Content Placeholder 6">
            <a:extLst>
              <a:ext uri="{FF2B5EF4-FFF2-40B4-BE49-F238E27FC236}">
                <a16:creationId xmlns:a16="http://schemas.microsoft.com/office/drawing/2014/main" id="{581939E5-5A35-427C-A038-FF06CE5F6795}"/>
              </a:ext>
            </a:extLst>
          </p:cNvPr>
          <p:cNvSpPr>
            <a:spLocks noGrp="1"/>
          </p:cNvSpPr>
          <p:nvPr>
            <p:ph sz="quarter" idx="18"/>
          </p:nvPr>
        </p:nvSpPr>
        <p:spPr/>
        <p:txBody>
          <a:bodyPr>
            <a:normAutofit fontScale="92500" lnSpcReduction="10000"/>
          </a:bodyPr>
          <a:lstStyle/>
          <a:p>
            <a:endParaRPr lang="en-NL"/>
          </a:p>
        </p:txBody>
      </p:sp>
      <p:sp>
        <p:nvSpPr>
          <p:cNvPr id="8" name="Content Placeholder 7">
            <a:extLst>
              <a:ext uri="{FF2B5EF4-FFF2-40B4-BE49-F238E27FC236}">
                <a16:creationId xmlns:a16="http://schemas.microsoft.com/office/drawing/2014/main" id="{E032B18C-B250-462F-80AD-784788A4E5E8}"/>
              </a:ext>
            </a:extLst>
          </p:cNvPr>
          <p:cNvSpPr>
            <a:spLocks noGrp="1"/>
          </p:cNvSpPr>
          <p:nvPr>
            <p:ph sz="quarter" idx="19"/>
          </p:nvPr>
        </p:nvSpPr>
        <p:spPr/>
        <p:txBody>
          <a:bodyPr>
            <a:normAutofit fontScale="85000" lnSpcReduction="10000"/>
          </a:bodyPr>
          <a:lstStyle/>
          <a:p>
            <a:r>
              <a:rPr lang="en-NL" dirty="0"/>
              <a:t>How does conditional access work?</a:t>
            </a:r>
          </a:p>
        </p:txBody>
      </p:sp>
      <p:sp>
        <p:nvSpPr>
          <p:cNvPr id="9" name="Content Placeholder 8">
            <a:extLst>
              <a:ext uri="{FF2B5EF4-FFF2-40B4-BE49-F238E27FC236}">
                <a16:creationId xmlns:a16="http://schemas.microsoft.com/office/drawing/2014/main" id="{3FA27AEB-0E3A-4F82-9CED-18ECA2AD9805}"/>
              </a:ext>
            </a:extLst>
          </p:cNvPr>
          <p:cNvSpPr>
            <a:spLocks noGrp="1"/>
          </p:cNvSpPr>
          <p:nvPr>
            <p:ph sz="quarter" idx="20"/>
          </p:nvPr>
        </p:nvSpPr>
        <p:spPr/>
        <p:txBody>
          <a:bodyPr>
            <a:normAutofit fontScale="92500" lnSpcReduction="10000"/>
          </a:bodyPr>
          <a:lstStyle/>
          <a:p>
            <a:endParaRPr lang="en-NL"/>
          </a:p>
        </p:txBody>
      </p:sp>
      <p:sp>
        <p:nvSpPr>
          <p:cNvPr id="11" name="Content Placeholder 10">
            <a:extLst>
              <a:ext uri="{FF2B5EF4-FFF2-40B4-BE49-F238E27FC236}">
                <a16:creationId xmlns:a16="http://schemas.microsoft.com/office/drawing/2014/main" id="{5B2C7259-E5DC-4937-8043-427DC0BC2B5C}"/>
              </a:ext>
            </a:extLst>
          </p:cNvPr>
          <p:cNvSpPr>
            <a:spLocks noGrp="1"/>
          </p:cNvSpPr>
          <p:nvPr>
            <p:ph sz="quarter" idx="21"/>
          </p:nvPr>
        </p:nvSpPr>
        <p:spPr/>
        <p:txBody>
          <a:bodyPr>
            <a:normAutofit fontScale="92500" lnSpcReduction="10000"/>
          </a:bodyPr>
          <a:lstStyle/>
          <a:p>
            <a:r>
              <a:rPr lang="en-GB" dirty="0"/>
              <a:t>Implementing  Conditional Access</a:t>
            </a:r>
            <a:endParaRPr lang="en-NL" dirty="0"/>
          </a:p>
        </p:txBody>
      </p:sp>
      <p:sp>
        <p:nvSpPr>
          <p:cNvPr id="12" name="Content Placeholder 11">
            <a:extLst>
              <a:ext uri="{FF2B5EF4-FFF2-40B4-BE49-F238E27FC236}">
                <a16:creationId xmlns:a16="http://schemas.microsoft.com/office/drawing/2014/main" id="{96C3DC4A-3196-42A3-98C1-AAD423E4FF5F}"/>
              </a:ext>
            </a:extLst>
          </p:cNvPr>
          <p:cNvSpPr>
            <a:spLocks noGrp="1"/>
          </p:cNvSpPr>
          <p:nvPr>
            <p:ph sz="quarter" idx="22"/>
          </p:nvPr>
        </p:nvSpPr>
        <p:spPr/>
        <p:txBody>
          <a:bodyPr>
            <a:normAutofit fontScale="92500" lnSpcReduction="10000"/>
          </a:bodyPr>
          <a:lstStyle/>
          <a:p>
            <a:endParaRPr lang="en-NL"/>
          </a:p>
        </p:txBody>
      </p:sp>
      <p:sp>
        <p:nvSpPr>
          <p:cNvPr id="13" name="Content Placeholder 12">
            <a:extLst>
              <a:ext uri="{FF2B5EF4-FFF2-40B4-BE49-F238E27FC236}">
                <a16:creationId xmlns:a16="http://schemas.microsoft.com/office/drawing/2014/main" id="{5983C2EB-C737-43A4-B178-3EB4E44617D2}"/>
              </a:ext>
            </a:extLst>
          </p:cNvPr>
          <p:cNvSpPr>
            <a:spLocks noGrp="1"/>
          </p:cNvSpPr>
          <p:nvPr>
            <p:ph sz="quarter" idx="23"/>
          </p:nvPr>
        </p:nvSpPr>
        <p:spPr/>
        <p:txBody>
          <a:bodyPr>
            <a:normAutofit fontScale="92500" lnSpcReduction="10000"/>
          </a:bodyPr>
          <a:lstStyle/>
          <a:p>
            <a:r>
              <a:rPr lang="en-NL" dirty="0"/>
              <a:t>Tips &amp; tricks from the field</a:t>
            </a:r>
          </a:p>
        </p:txBody>
      </p:sp>
      <p:sp>
        <p:nvSpPr>
          <p:cNvPr id="14" name="Content Placeholder 13">
            <a:extLst>
              <a:ext uri="{FF2B5EF4-FFF2-40B4-BE49-F238E27FC236}">
                <a16:creationId xmlns:a16="http://schemas.microsoft.com/office/drawing/2014/main" id="{0DF1F86A-142F-4F3A-97CF-73B997B57EC9}"/>
              </a:ext>
            </a:extLst>
          </p:cNvPr>
          <p:cNvSpPr>
            <a:spLocks noGrp="1"/>
          </p:cNvSpPr>
          <p:nvPr>
            <p:ph sz="quarter" idx="24"/>
          </p:nvPr>
        </p:nvSpPr>
        <p:spPr/>
        <p:txBody>
          <a:bodyPr>
            <a:normAutofit fontScale="92500" lnSpcReduction="10000"/>
          </a:bodyPr>
          <a:lstStyle/>
          <a:p>
            <a:endParaRPr lang="en-NL" dirty="0"/>
          </a:p>
        </p:txBody>
      </p:sp>
      <p:sp>
        <p:nvSpPr>
          <p:cNvPr id="10" name="Title 2">
            <a:extLst>
              <a:ext uri="{FF2B5EF4-FFF2-40B4-BE49-F238E27FC236}">
                <a16:creationId xmlns:a16="http://schemas.microsoft.com/office/drawing/2014/main" id="{462D107B-EFD5-4C2B-8222-2BE37561232B}"/>
              </a:ext>
            </a:extLst>
          </p:cNvPr>
          <p:cNvSpPr>
            <a:spLocks noGrp="1"/>
          </p:cNvSpPr>
          <p:nvPr>
            <p:ph type="title" idx="4294967295"/>
          </p:nvPr>
        </p:nvSpPr>
        <p:spPr>
          <a:xfrm>
            <a:off x="670964" y="63441"/>
            <a:ext cx="8423031" cy="473869"/>
          </a:xfrm>
          <a:prstGeom prst="rect">
            <a:avLst/>
          </a:prstGeom>
        </p:spPr>
        <p:txBody>
          <a:bodyPr anchor="b">
            <a:normAutofit fontScale="90000"/>
          </a:bodyPr>
          <a:lstStyle/>
          <a:p>
            <a:pPr algn="ctr"/>
            <a:r>
              <a:rPr lang="en-US" dirty="0"/>
              <a:t>Our topics for Today!</a:t>
            </a:r>
          </a:p>
        </p:txBody>
      </p:sp>
      <p:pic>
        <p:nvPicPr>
          <p:cNvPr id="5" name="Picture 4">
            <a:extLst>
              <a:ext uri="{FF2B5EF4-FFF2-40B4-BE49-F238E27FC236}">
                <a16:creationId xmlns:a16="http://schemas.microsoft.com/office/drawing/2014/main" id="{C021F3E0-2E8D-E61D-059A-A0B857063A43}"/>
              </a:ext>
            </a:extLst>
          </p:cNvPr>
          <p:cNvPicPr>
            <a:picLocks noChangeAspect="1"/>
          </p:cNvPicPr>
          <p:nvPr/>
        </p:nvPicPr>
        <p:blipFill rotWithShape="1">
          <a:blip r:embed="rId2"/>
          <a:srcRect l="28048" t="1" r="15286" b="-26351"/>
          <a:stretch/>
        </p:blipFill>
        <p:spPr>
          <a:xfrm>
            <a:off x="395536" y="876694"/>
            <a:ext cx="3294990" cy="4276219"/>
          </a:xfrm>
          <a:prstGeom prst="rect">
            <a:avLst/>
          </a:prstGeom>
        </p:spPr>
      </p:pic>
    </p:spTree>
    <p:extLst>
      <p:ext uri="{BB962C8B-B14F-4D97-AF65-F5344CB8AC3E}">
        <p14:creationId xmlns:p14="http://schemas.microsoft.com/office/powerpoint/2010/main" val="2749549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lowchart, Diagram, Drawing, Concept, Chart, Plan">
            <a:extLst>
              <a:ext uri="{FF2B5EF4-FFF2-40B4-BE49-F238E27FC236}">
                <a16:creationId xmlns:a16="http://schemas.microsoft.com/office/drawing/2014/main" id="{00D9DCA9-5C57-6C0F-CB12-3B9E6740C8B4}"/>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20439" y="-92545"/>
            <a:ext cx="9130085" cy="5040559"/>
          </a:xfrm>
          <a:prstGeom prst="rect">
            <a:avLst/>
          </a:prstGeom>
          <a:noFill/>
          <a:extLst>
            <a:ext uri="{909E8E84-426E-40DD-AFC4-6F175D3DCCD1}">
              <a14:hiddenFill xmlns:a14="http://schemas.microsoft.com/office/drawing/2010/main">
                <a:solidFill>
                  <a:srgbClr val="FFFFFF"/>
                </a:solidFill>
              </a14:hiddenFill>
            </a:ext>
          </a:extLst>
        </p:spPr>
      </p:pic>
      <p:sp>
        <p:nvSpPr>
          <p:cNvPr id="6" name="Tijdelijke aanduiding voor inhoud 5">
            <a:extLst>
              <a:ext uri="{FF2B5EF4-FFF2-40B4-BE49-F238E27FC236}">
                <a16:creationId xmlns:a16="http://schemas.microsoft.com/office/drawing/2014/main" id="{3E5EB2C1-210F-4FF3-B324-D0C9C3AAC4FA}"/>
              </a:ext>
            </a:extLst>
          </p:cNvPr>
          <p:cNvSpPr>
            <a:spLocks noGrp="1"/>
          </p:cNvSpPr>
          <p:nvPr>
            <p:ph type="body" sz="quarter" idx="25"/>
          </p:nvPr>
        </p:nvSpPr>
        <p:spPr/>
        <p:txBody>
          <a:bodyPr>
            <a:normAutofit fontScale="92500" lnSpcReduction="20000"/>
          </a:bodyPr>
          <a:lstStyle/>
          <a:p>
            <a:r>
              <a:rPr lang="nl-NL" dirty="0"/>
              <a:t>How does it </a:t>
            </a:r>
            <a:r>
              <a:rPr lang="nl-NL" dirty="0" err="1"/>
              <a:t>really</a:t>
            </a:r>
            <a:r>
              <a:rPr lang="nl-NL" dirty="0"/>
              <a:t> </a:t>
            </a:r>
            <a:r>
              <a:rPr lang="nl-NL" dirty="0" err="1"/>
              <a:t>work</a:t>
            </a:r>
            <a:r>
              <a:rPr lang="nl-NL" dirty="0"/>
              <a:t>?</a:t>
            </a:r>
            <a:endParaRPr lang="en-NL" sz="2100" dirty="0">
              <a:latin typeface="Calibri" panose="020F0502020204030204" pitchFamily="34" charset="0"/>
              <a:ea typeface="Calibri" panose="020F0502020204030204" pitchFamily="34" charset="0"/>
            </a:endParaRPr>
          </a:p>
        </p:txBody>
      </p:sp>
      <p:sp>
        <p:nvSpPr>
          <p:cNvPr id="2" name="Text Placeholder 1">
            <a:extLst>
              <a:ext uri="{FF2B5EF4-FFF2-40B4-BE49-F238E27FC236}">
                <a16:creationId xmlns:a16="http://schemas.microsoft.com/office/drawing/2014/main" id="{DF4C77E6-973A-E46C-93B0-7ECEDA25938F}"/>
              </a:ext>
            </a:extLst>
          </p:cNvPr>
          <p:cNvSpPr>
            <a:spLocks noGrp="1"/>
          </p:cNvSpPr>
          <p:nvPr>
            <p:ph type="body" sz="quarter" idx="26"/>
          </p:nvPr>
        </p:nvSpPr>
        <p:spPr>
          <a:xfrm>
            <a:off x="290148" y="627534"/>
            <a:ext cx="8494454" cy="3672409"/>
          </a:xfrm>
        </p:spPr>
        <p:txBody>
          <a:bodyPr>
            <a:normAutofit/>
          </a:bodyPr>
          <a:lstStyle/>
          <a:p>
            <a:pPr marL="0"/>
            <a:r>
              <a:rPr lang="en-US" sz="2400" i="1" dirty="0">
                <a:latin typeface="Calibri" panose="020F0502020204030204" pitchFamily="34" charset="0"/>
                <a:ea typeface="Calibri" panose="020F0502020204030204" pitchFamily="34" charset="0"/>
              </a:rPr>
              <a:t>Access to &lt;provided&gt; Clouds Apps except &lt;provided&gt; Cloud apps  by &lt;provided&gt; users and/or &lt;provided&gt; roles and/or &lt;provided&gt; groups except &lt;provided&gt; users and/or &lt;provided&gt; groups using &lt;provided&gt; User Risk and/or &lt;provided&gt; Sign-in Risk and/or &lt;provided&gt; Device Platform except &lt;provided&gt; Device Platform from &lt;provided&gt; Location except &lt;provided&gt; Location using &lt;provided&gt; Client apps with &lt;provided&gt; device state, except &lt;provided&gt; device state  Grants, Grants but &lt;provided requirement must be fulfilled&gt; or Blocks access and/or applies Session controls.</a:t>
            </a:r>
            <a:endParaRPr lang="en-NL" sz="2400" dirty="0">
              <a:latin typeface="Calibri" panose="020F0502020204030204" pitchFamily="34" charset="0"/>
              <a:ea typeface="Calibri" panose="020F0502020204030204" pitchFamily="34" charset="0"/>
            </a:endParaRPr>
          </a:p>
          <a:p>
            <a:endParaRPr lang="en-NL" dirty="0"/>
          </a:p>
        </p:txBody>
      </p:sp>
    </p:spTree>
    <p:extLst>
      <p:ext uri="{BB962C8B-B14F-4D97-AF65-F5344CB8AC3E}">
        <p14:creationId xmlns:p14="http://schemas.microsoft.com/office/powerpoint/2010/main" val="2903246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5C7CE7D2-EE12-42AC-AC69-E84D30AE0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6313" y="0"/>
            <a:ext cx="3452784" cy="5073382"/>
          </a:xfrm>
        </p:spPr>
      </p:pic>
      <p:sp>
        <p:nvSpPr>
          <p:cNvPr id="3" name="TextBox 2">
            <a:extLst>
              <a:ext uri="{FF2B5EF4-FFF2-40B4-BE49-F238E27FC236}">
                <a16:creationId xmlns:a16="http://schemas.microsoft.com/office/drawing/2014/main" id="{0805A42D-04AD-4EEC-32B3-F5D7FD6FAE25}"/>
              </a:ext>
            </a:extLst>
          </p:cNvPr>
          <p:cNvSpPr txBox="1"/>
          <p:nvPr/>
        </p:nvSpPr>
        <p:spPr>
          <a:xfrm>
            <a:off x="105456" y="459366"/>
            <a:ext cx="5993051" cy="461665"/>
          </a:xfrm>
          <a:prstGeom prst="rect">
            <a:avLst/>
          </a:prstGeom>
          <a:noFill/>
        </p:spPr>
        <p:txBody>
          <a:bodyPr wrap="none" rtlCol="0">
            <a:spAutoFit/>
          </a:bodyPr>
          <a:lstStyle/>
          <a:p>
            <a:r>
              <a:rPr lang="en-NL" sz="2400" dirty="0">
                <a:solidFill>
                  <a:schemeClr val="tx2">
                    <a:lumMod val="50000"/>
                  </a:schemeClr>
                </a:solidFill>
              </a:rPr>
              <a:t>Conditional Access workflow – Cheat sheet</a:t>
            </a:r>
          </a:p>
        </p:txBody>
      </p:sp>
      <p:pic>
        <p:nvPicPr>
          <p:cNvPr id="5" name="Picture 4" descr="Scatter chart, qr code">
            <a:extLst>
              <a:ext uri="{FF2B5EF4-FFF2-40B4-BE49-F238E27FC236}">
                <a16:creationId xmlns:a16="http://schemas.microsoft.com/office/drawing/2014/main" id="{DAA6A464-A59B-C540-40E2-9D8274205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690" y="1126474"/>
            <a:ext cx="2820434" cy="2820434"/>
          </a:xfrm>
          <a:prstGeom prst="rect">
            <a:avLst/>
          </a:prstGeom>
        </p:spPr>
      </p:pic>
      <p:sp>
        <p:nvSpPr>
          <p:cNvPr id="7" name="TextBox 6">
            <a:extLst>
              <a:ext uri="{FF2B5EF4-FFF2-40B4-BE49-F238E27FC236}">
                <a16:creationId xmlns:a16="http://schemas.microsoft.com/office/drawing/2014/main" id="{CA83061F-5D1D-E9E7-2FC2-2B7DAE5C5E7D}"/>
              </a:ext>
            </a:extLst>
          </p:cNvPr>
          <p:cNvSpPr txBox="1"/>
          <p:nvPr/>
        </p:nvSpPr>
        <p:spPr>
          <a:xfrm flipH="1">
            <a:off x="603084" y="3954276"/>
            <a:ext cx="4997793" cy="219291"/>
          </a:xfrm>
          <a:prstGeom prst="rect">
            <a:avLst/>
          </a:prstGeom>
          <a:noFill/>
        </p:spPr>
        <p:txBody>
          <a:bodyPr wrap="square" rtlCol="0">
            <a:spAutoFit/>
          </a:bodyPr>
          <a:lstStyle/>
          <a:p>
            <a:r>
              <a:rPr lang="en-US" sz="825" dirty="0">
                <a:solidFill>
                  <a:schemeClr val="accent1"/>
                </a:solidFill>
                <a:hlinkClick r:id="rId4">
                  <a:extLst>
                    <a:ext uri="{A12FA001-AC4F-418D-AE19-62706E023703}">
                      <ahyp:hlinkClr xmlns:ahyp="http://schemas.microsoft.com/office/drawing/2018/hyperlinkcolor" val="tx"/>
                    </a:ext>
                  </a:extLst>
                </a:hlinkClick>
              </a:rPr>
              <a:t>https://github.com/kennethvs/blog/blob/master/Conditional%20Access%20Workflow%20-%20v1.3.pdf</a:t>
            </a:r>
            <a:endParaRPr lang="en-NL" sz="825" dirty="0">
              <a:solidFill>
                <a:schemeClr val="accent1"/>
              </a:solidFill>
            </a:endParaRPr>
          </a:p>
        </p:txBody>
      </p:sp>
    </p:spTree>
    <p:extLst>
      <p:ext uri="{BB962C8B-B14F-4D97-AF65-F5344CB8AC3E}">
        <p14:creationId xmlns:p14="http://schemas.microsoft.com/office/powerpoint/2010/main" val="720702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4B21B-2FDC-4E68-8ECF-0D08BFAACBE0}"/>
              </a:ext>
            </a:extLst>
          </p:cNvPr>
          <p:cNvSpPr>
            <a:spLocks noGrp="1"/>
          </p:cNvSpPr>
          <p:nvPr>
            <p:ph type="title"/>
          </p:nvPr>
        </p:nvSpPr>
        <p:spPr>
          <a:xfrm>
            <a:off x="526759" y="521522"/>
            <a:ext cx="2400300" cy="474206"/>
          </a:xfrm>
        </p:spPr>
        <p:txBody>
          <a:bodyPr>
            <a:normAutofit fontScale="90000"/>
          </a:bodyPr>
          <a:lstStyle/>
          <a:p>
            <a:r>
              <a:rPr lang="nl-NL" sz="3000" dirty="0">
                <a:solidFill>
                  <a:schemeClr val="tx2">
                    <a:lumMod val="50000"/>
                  </a:schemeClr>
                </a:solidFill>
              </a:rPr>
              <a:t>Important </a:t>
            </a:r>
            <a:r>
              <a:rPr lang="nl-NL" sz="3000" dirty="0" err="1">
                <a:solidFill>
                  <a:schemeClr val="tx2">
                    <a:lumMod val="50000"/>
                  </a:schemeClr>
                </a:solidFill>
              </a:rPr>
              <a:t>rules</a:t>
            </a:r>
            <a:endParaRPr lang="nl-NL" sz="3000" dirty="0">
              <a:solidFill>
                <a:schemeClr val="tx2">
                  <a:lumMod val="50000"/>
                </a:schemeClr>
              </a:solidFill>
            </a:endParaRPr>
          </a:p>
        </p:txBody>
      </p:sp>
      <p:sp>
        <p:nvSpPr>
          <p:cNvPr id="3" name="Tijdelijke aanduiding voor inhoud 2">
            <a:extLst>
              <a:ext uri="{FF2B5EF4-FFF2-40B4-BE49-F238E27FC236}">
                <a16:creationId xmlns:a16="http://schemas.microsoft.com/office/drawing/2014/main" id="{73650EF1-F7F2-460F-A8EA-FB8DBD07273B}"/>
              </a:ext>
            </a:extLst>
          </p:cNvPr>
          <p:cNvSpPr>
            <a:spLocks noGrp="1"/>
          </p:cNvSpPr>
          <p:nvPr>
            <p:ph idx="1"/>
          </p:nvPr>
        </p:nvSpPr>
        <p:spPr>
          <a:xfrm>
            <a:off x="3600450" y="200564"/>
            <a:ext cx="5157143" cy="4897647"/>
          </a:xfrm>
        </p:spPr>
        <p:txBody>
          <a:bodyPr>
            <a:normAutofit fontScale="77500" lnSpcReduction="20000"/>
          </a:bodyPr>
          <a:lstStyle/>
          <a:p>
            <a:pPr marL="342900" indent="-342900">
              <a:buFont typeface="+mj-lt"/>
              <a:buAutoNum type="arabicPeriod"/>
            </a:pPr>
            <a:r>
              <a:rPr lang="en-US" dirty="0"/>
              <a:t>All policies are enforced in two phases</a:t>
            </a:r>
          </a:p>
          <a:p>
            <a:pPr marL="800100" lvl="1" indent="-457200">
              <a:buFont typeface="+mj-lt"/>
              <a:buAutoNum type="alphaLcParenR"/>
            </a:pPr>
            <a:r>
              <a:rPr lang="en-US" dirty="0"/>
              <a:t>In the first phase, all policies are evaluated (in parallel) and all access controls that aren’t satisfied are collected.</a:t>
            </a:r>
          </a:p>
          <a:p>
            <a:pPr marL="800100" lvl="1" indent="-457200">
              <a:buFont typeface="+mj-lt"/>
              <a:buAutoNum type="alphaLcParenR"/>
            </a:pPr>
            <a:r>
              <a:rPr lang="en-US" dirty="0"/>
              <a:t>In the second phase, you are prompted to satisfy the requirements you haven’t met.</a:t>
            </a:r>
          </a:p>
          <a:p>
            <a:pPr marL="342900" indent="-342900">
              <a:buFont typeface="+mj-lt"/>
              <a:buAutoNum type="arabicPeriod"/>
            </a:pPr>
            <a:r>
              <a:rPr lang="en-US" dirty="0"/>
              <a:t>If one of the policies blocks access, you are blocked and not prompted to satisfy other policy controls. If none of the policies blocks you, you are prompted to satisfy other policy controls in the following order:</a:t>
            </a:r>
          </a:p>
          <a:p>
            <a:pPr marL="557213" lvl="1" indent="-214313">
              <a:buFont typeface="Courier New" panose="02070309020205020404" pitchFamily="49" charset="0"/>
              <a:buChar char="o"/>
            </a:pPr>
            <a:r>
              <a:rPr lang="en-US" sz="1350" dirty="0">
                <a:latin typeface="Calibri" panose="020F0502020204030204" pitchFamily="34" charset="0"/>
                <a:ea typeface="Calibri" panose="020F0502020204030204" pitchFamily="34" charset="0"/>
              </a:rPr>
              <a:t>1. Multi-factor authentication</a:t>
            </a:r>
            <a:endParaRPr lang="en-NL" sz="1350" dirty="0">
              <a:latin typeface="Calibri" panose="020F0502020204030204" pitchFamily="34" charset="0"/>
              <a:ea typeface="Calibri" panose="020F0502020204030204" pitchFamily="34" charset="0"/>
            </a:endParaRPr>
          </a:p>
          <a:p>
            <a:pPr marL="557213" lvl="1" indent="-214313">
              <a:buFont typeface="Courier New" panose="02070309020205020404" pitchFamily="49" charset="0"/>
              <a:buChar char="o"/>
            </a:pPr>
            <a:r>
              <a:rPr lang="en-US" sz="1350" dirty="0">
                <a:latin typeface="Calibri" panose="020F0502020204030204" pitchFamily="34" charset="0"/>
                <a:ea typeface="Calibri" panose="020F0502020204030204" pitchFamily="34" charset="0"/>
              </a:rPr>
              <a:t>2. Approved client app/app protection policy</a:t>
            </a:r>
            <a:endParaRPr lang="en-NL" sz="1350" dirty="0">
              <a:latin typeface="Calibri" panose="020F0502020204030204" pitchFamily="34" charset="0"/>
              <a:ea typeface="Calibri" panose="020F0502020204030204" pitchFamily="34" charset="0"/>
            </a:endParaRPr>
          </a:p>
          <a:p>
            <a:pPr marL="557213" lvl="1" indent="-214313">
              <a:buFont typeface="Courier New" panose="02070309020205020404" pitchFamily="49" charset="0"/>
              <a:buChar char="o"/>
            </a:pPr>
            <a:r>
              <a:rPr lang="en-US" sz="1350" dirty="0">
                <a:latin typeface="Calibri" panose="020F0502020204030204" pitchFamily="34" charset="0"/>
                <a:ea typeface="Calibri" panose="020F0502020204030204" pitchFamily="34" charset="0"/>
              </a:rPr>
              <a:t>3. Managed device (compliant or hybrid Azure AD join)</a:t>
            </a:r>
            <a:endParaRPr lang="en-NL" sz="1350" dirty="0">
              <a:latin typeface="Calibri" panose="020F0502020204030204" pitchFamily="34" charset="0"/>
              <a:ea typeface="Calibri" panose="020F0502020204030204" pitchFamily="34" charset="0"/>
            </a:endParaRPr>
          </a:p>
          <a:p>
            <a:pPr marL="557213" lvl="1" indent="-214313">
              <a:buFont typeface="Courier New" panose="02070309020205020404" pitchFamily="49" charset="0"/>
              <a:buChar char="o"/>
            </a:pPr>
            <a:r>
              <a:rPr lang="en-US" sz="1350" dirty="0">
                <a:latin typeface="Calibri" panose="020F0502020204030204" pitchFamily="34" charset="0"/>
                <a:ea typeface="Calibri" panose="020F0502020204030204" pitchFamily="34" charset="0"/>
              </a:rPr>
              <a:t>4. Terms of use</a:t>
            </a:r>
            <a:endParaRPr lang="en-NL" sz="1350" dirty="0">
              <a:latin typeface="Calibri" panose="020F0502020204030204" pitchFamily="34" charset="0"/>
              <a:ea typeface="Calibri" panose="020F0502020204030204" pitchFamily="34" charset="0"/>
            </a:endParaRPr>
          </a:p>
          <a:p>
            <a:pPr marL="557213" lvl="1" indent="-214313">
              <a:buFont typeface="Courier New" panose="02070309020205020404" pitchFamily="49" charset="0"/>
              <a:buChar char="o"/>
            </a:pPr>
            <a:r>
              <a:rPr lang="en-US" sz="1350" dirty="0">
                <a:latin typeface="Calibri" panose="020F0502020204030204" pitchFamily="34" charset="0"/>
                <a:ea typeface="Calibri" panose="020F0502020204030204" pitchFamily="34" charset="0"/>
              </a:rPr>
              <a:t>5. Custom controls</a:t>
            </a:r>
          </a:p>
          <a:p>
            <a:pPr marL="385763" indent="-385763">
              <a:buFont typeface="+mj-lt"/>
              <a:buAutoNum type="arabicPeriod"/>
            </a:pPr>
            <a:r>
              <a:rPr lang="en-US" dirty="0">
                <a:latin typeface="Calibri" panose="020F0502020204030204" pitchFamily="34" charset="0"/>
              </a:rPr>
              <a:t>Policies are not effective immediately</a:t>
            </a:r>
          </a:p>
          <a:p>
            <a:pPr marL="385763" indent="-385763">
              <a:buFont typeface="+mj-lt"/>
              <a:buAutoNum type="arabicPeriod"/>
            </a:pPr>
            <a:r>
              <a:rPr lang="en-US" dirty="0"/>
              <a:t>With Continuous Access Evaluation we will get quicker results</a:t>
            </a:r>
            <a:br>
              <a:rPr lang="en-US" dirty="0"/>
            </a:br>
            <a:endParaRPr lang="nl-NL" dirty="0"/>
          </a:p>
        </p:txBody>
      </p:sp>
      <p:pic>
        <p:nvPicPr>
          <p:cNvPr id="7" name="Picture 6">
            <a:extLst>
              <a:ext uri="{FF2B5EF4-FFF2-40B4-BE49-F238E27FC236}">
                <a16:creationId xmlns:a16="http://schemas.microsoft.com/office/drawing/2014/main" id="{D89C093B-26EA-4E4A-BCC1-56377D04587E}"/>
              </a:ext>
            </a:extLst>
          </p:cNvPr>
          <p:cNvPicPr>
            <a:picLocks noChangeAspect="1"/>
          </p:cNvPicPr>
          <p:nvPr/>
        </p:nvPicPr>
        <p:blipFill>
          <a:blip r:embed="rId2"/>
          <a:stretch>
            <a:fillRect/>
          </a:stretch>
        </p:blipFill>
        <p:spPr>
          <a:xfrm>
            <a:off x="845183" y="958129"/>
            <a:ext cx="1710593" cy="3197797"/>
          </a:xfrm>
          <a:prstGeom prst="rect">
            <a:avLst/>
          </a:prstGeom>
        </p:spPr>
      </p:pic>
    </p:spTree>
    <p:extLst>
      <p:ext uri="{BB962C8B-B14F-4D97-AF65-F5344CB8AC3E}">
        <p14:creationId xmlns:p14="http://schemas.microsoft.com/office/powerpoint/2010/main" val="252265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EEF33-A1E4-48F6-9B84-23DD93F0D517}"/>
              </a:ext>
            </a:extLst>
          </p:cNvPr>
          <p:cNvSpPr>
            <a:spLocks noGrp="1"/>
          </p:cNvSpPr>
          <p:nvPr>
            <p:ph type="title"/>
          </p:nvPr>
        </p:nvSpPr>
        <p:spPr>
          <a:xfrm>
            <a:off x="3464719" y="2105671"/>
            <a:ext cx="5344023" cy="615266"/>
          </a:xfrm>
        </p:spPr>
        <p:txBody>
          <a:bodyPr anchor="ctr">
            <a:normAutofit fontScale="90000"/>
          </a:bodyPr>
          <a:lstStyle/>
          <a:p>
            <a:r>
              <a:rPr lang="en-US" dirty="0"/>
              <a:t>Conditional Access</a:t>
            </a:r>
            <a:endParaRPr lang="en-NL" dirty="0"/>
          </a:p>
        </p:txBody>
      </p:sp>
      <p:sp>
        <p:nvSpPr>
          <p:cNvPr id="6" name="Text Placeholder 5">
            <a:extLst>
              <a:ext uri="{FF2B5EF4-FFF2-40B4-BE49-F238E27FC236}">
                <a16:creationId xmlns:a16="http://schemas.microsoft.com/office/drawing/2014/main" id="{8BBFB49E-A74B-452C-BEB4-7786E8ACD09E}"/>
              </a:ext>
            </a:extLst>
          </p:cNvPr>
          <p:cNvSpPr>
            <a:spLocks noGrp="1"/>
          </p:cNvSpPr>
          <p:nvPr>
            <p:ph type="body" sz="quarter" idx="11"/>
          </p:nvPr>
        </p:nvSpPr>
        <p:spPr>
          <a:xfrm>
            <a:off x="3464221" y="2782000"/>
            <a:ext cx="5344023" cy="615553"/>
          </a:xfrm>
        </p:spPr>
        <p:txBody>
          <a:bodyPr>
            <a:normAutofit fontScale="77500" lnSpcReduction="20000"/>
          </a:bodyPr>
          <a:lstStyle/>
          <a:p>
            <a:r>
              <a:rPr lang="en-US" dirty="0"/>
              <a:t>Creating your conditional access policy</a:t>
            </a:r>
            <a:endParaRPr lang="en-NL" dirty="0"/>
          </a:p>
        </p:txBody>
      </p:sp>
    </p:spTree>
    <p:extLst>
      <p:ext uri="{BB962C8B-B14F-4D97-AF65-F5344CB8AC3E}">
        <p14:creationId xmlns:p14="http://schemas.microsoft.com/office/powerpoint/2010/main" val="97940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E93EA94-E4AE-4173-BBAC-9426DC34848B}"/>
              </a:ext>
            </a:extLst>
          </p:cNvPr>
          <p:cNvSpPr>
            <a:spLocks noGrp="1"/>
          </p:cNvSpPr>
          <p:nvPr>
            <p:ph type="title"/>
          </p:nvPr>
        </p:nvSpPr>
        <p:spPr>
          <a:xfrm>
            <a:off x="629841" y="604837"/>
            <a:ext cx="2949178" cy="802481"/>
          </a:xfrm>
        </p:spPr>
        <p:txBody>
          <a:bodyPr>
            <a:normAutofit fontScale="90000"/>
          </a:bodyPr>
          <a:lstStyle/>
          <a:p>
            <a:r>
              <a:rPr lang="nl-NL" dirty="0" err="1"/>
              <a:t>Designing</a:t>
            </a:r>
            <a:r>
              <a:rPr lang="nl-NL" dirty="0"/>
              <a:t> a </a:t>
            </a:r>
            <a:r>
              <a:rPr lang="nl-NL" dirty="0" err="1"/>
              <a:t>Conditional</a:t>
            </a:r>
            <a:r>
              <a:rPr lang="nl-NL" dirty="0"/>
              <a:t> Access </a:t>
            </a:r>
            <a:r>
              <a:rPr lang="nl-NL" dirty="0" err="1"/>
              <a:t>Strategy</a:t>
            </a:r>
            <a:endParaRPr lang="nl-NL" dirty="0"/>
          </a:p>
        </p:txBody>
      </p:sp>
      <p:sp>
        <p:nvSpPr>
          <p:cNvPr id="4" name="Tijdelijke aanduiding voor inhoud 3">
            <a:extLst>
              <a:ext uri="{FF2B5EF4-FFF2-40B4-BE49-F238E27FC236}">
                <a16:creationId xmlns:a16="http://schemas.microsoft.com/office/drawing/2014/main" id="{90AFD928-3214-485A-91CA-D83FB762AB16}"/>
              </a:ext>
            </a:extLst>
          </p:cNvPr>
          <p:cNvSpPr>
            <a:spLocks noGrp="1"/>
          </p:cNvSpPr>
          <p:nvPr>
            <p:ph idx="1"/>
          </p:nvPr>
        </p:nvSpPr>
        <p:spPr/>
        <p:txBody>
          <a:bodyPr>
            <a:normAutofit fontScale="47500" lnSpcReduction="20000"/>
          </a:bodyPr>
          <a:lstStyle/>
          <a:p>
            <a:pPr>
              <a:buFont typeface="Arial" panose="020B0604020202020204" pitchFamily="34" charset="0"/>
              <a:buChar char="•"/>
            </a:pPr>
            <a:r>
              <a:rPr lang="en-US" dirty="0"/>
              <a:t>What kind of devices does the customer use to access cloud apps?</a:t>
            </a:r>
          </a:p>
          <a:p>
            <a:pPr>
              <a:buFont typeface="Arial" panose="020B0604020202020204" pitchFamily="34" charset="0"/>
              <a:buChar char="•"/>
            </a:pPr>
            <a:r>
              <a:rPr lang="en-US" dirty="0"/>
              <a:t>What kind of applications are used to access cloud apps?</a:t>
            </a:r>
          </a:p>
          <a:p>
            <a:pPr>
              <a:buFont typeface="Arial" panose="020B0604020202020204" pitchFamily="34" charset="0"/>
              <a:buChar char="•"/>
            </a:pPr>
            <a:r>
              <a:rPr lang="en-US" dirty="0"/>
              <a:t>Is this a green field implementation, or are the cloud apps already in use without any conditional access policies in action?</a:t>
            </a:r>
          </a:p>
          <a:p>
            <a:pPr>
              <a:buFont typeface="Arial" panose="020B0604020202020204" pitchFamily="34" charset="0"/>
              <a:buChar char="•"/>
            </a:pPr>
            <a:r>
              <a:rPr lang="en-US" dirty="0"/>
              <a:t>Does the customer use Intune and which scenarios are built into Intune</a:t>
            </a:r>
          </a:p>
          <a:p>
            <a:pPr lvl="1">
              <a:buFont typeface="Arial" panose="020B0604020202020204" pitchFamily="34" charset="0"/>
              <a:buChar char="•"/>
            </a:pPr>
            <a:r>
              <a:rPr lang="en-US" dirty="0"/>
              <a:t>Mobile Device Management</a:t>
            </a:r>
          </a:p>
          <a:p>
            <a:pPr lvl="1">
              <a:buFont typeface="Arial" panose="020B0604020202020204" pitchFamily="34" charset="0"/>
              <a:buChar char="•"/>
            </a:pPr>
            <a:r>
              <a:rPr lang="en-US" dirty="0"/>
              <a:t>Mobile Application Management</a:t>
            </a:r>
          </a:p>
          <a:p>
            <a:pPr>
              <a:buFont typeface="Arial" panose="020B0604020202020204" pitchFamily="34" charset="0"/>
              <a:buChar char="•"/>
            </a:pPr>
            <a:r>
              <a:rPr lang="en-US" dirty="0"/>
              <a:t>Is every user treated equally when it comes to access to the cloud apps, or can we distinct personas with different requirements when it comes to Conditional Access</a:t>
            </a:r>
          </a:p>
          <a:p>
            <a:pPr>
              <a:buFont typeface="Arial" panose="020B0604020202020204" pitchFamily="34" charset="0"/>
              <a:buChar char="•"/>
            </a:pPr>
            <a:r>
              <a:rPr lang="en-US" dirty="0"/>
              <a:t>Which licensing is the customer using? My opinion is that you need E5 functionality for administrators or people who are local administrator at least nowadays.</a:t>
            </a:r>
          </a:p>
          <a:p>
            <a:pPr>
              <a:buFont typeface="Arial" panose="020B0604020202020204" pitchFamily="34" charset="0"/>
              <a:buChar char="•"/>
            </a:pPr>
            <a:r>
              <a:rPr lang="en-US" dirty="0"/>
              <a:t>How are licenses being assigned to users (groups, directly)</a:t>
            </a:r>
          </a:p>
          <a:p>
            <a:pPr>
              <a:buFont typeface="Arial" panose="020B0604020202020204" pitchFamily="34" charset="0"/>
              <a:buChar char="•"/>
            </a:pPr>
            <a:r>
              <a:rPr lang="en-US" dirty="0"/>
              <a:t>Are there any service accounts used that interact with the cloud apps?</a:t>
            </a:r>
          </a:p>
          <a:p>
            <a:pPr>
              <a:buFont typeface="Arial" panose="020B0604020202020204" pitchFamily="34" charset="0"/>
              <a:buChar char="•"/>
            </a:pPr>
            <a:r>
              <a:rPr lang="en-US" dirty="0"/>
              <a:t>What are the reauthentication settings for the customer?</a:t>
            </a:r>
          </a:p>
          <a:p>
            <a:pPr>
              <a:buFont typeface="Arial" panose="020B0604020202020204" pitchFamily="34" charset="0"/>
              <a:buChar char="•"/>
            </a:pPr>
            <a:r>
              <a:rPr lang="en-US" dirty="0"/>
              <a:t>Is Modern Authentication already enabled for Exchange Online and Skype for Business online?</a:t>
            </a:r>
          </a:p>
          <a:p>
            <a:pPr>
              <a:buFont typeface="Arial" panose="020B0604020202020204" pitchFamily="34" charset="0"/>
              <a:buChar char="•"/>
            </a:pPr>
            <a:r>
              <a:rPr lang="en-US" dirty="0"/>
              <a:t>Is the company storing password hashes in Azure Active Directory?</a:t>
            </a:r>
          </a:p>
          <a:p>
            <a:pPr>
              <a:buFont typeface="Arial" panose="020B0604020202020204" pitchFamily="34" charset="0"/>
              <a:buChar char="•"/>
            </a:pPr>
            <a:r>
              <a:rPr lang="en-US" dirty="0"/>
              <a:t>Are there cloud apps depending on each other?</a:t>
            </a:r>
          </a:p>
          <a:p>
            <a:endParaRPr lang="nl-NL" dirty="0"/>
          </a:p>
        </p:txBody>
      </p:sp>
      <p:sp>
        <p:nvSpPr>
          <p:cNvPr id="5" name="Tijdelijke aanduiding voor tekst 4">
            <a:extLst>
              <a:ext uri="{FF2B5EF4-FFF2-40B4-BE49-F238E27FC236}">
                <a16:creationId xmlns:a16="http://schemas.microsoft.com/office/drawing/2014/main" id="{FD905867-7DF4-4D67-88A1-18583F307F4E}"/>
              </a:ext>
            </a:extLst>
          </p:cNvPr>
          <p:cNvSpPr>
            <a:spLocks noGrp="1"/>
          </p:cNvSpPr>
          <p:nvPr>
            <p:ph type="body" sz="half" idx="2"/>
          </p:nvPr>
        </p:nvSpPr>
        <p:spPr/>
        <p:txBody>
          <a:bodyPr/>
          <a:lstStyle/>
          <a:p>
            <a:endParaRPr lang="nl-NL" dirty="0"/>
          </a:p>
        </p:txBody>
      </p:sp>
      <p:pic>
        <p:nvPicPr>
          <p:cNvPr id="7" name="Graphic 6" descr="Potlood">
            <a:extLst>
              <a:ext uri="{FF2B5EF4-FFF2-40B4-BE49-F238E27FC236}">
                <a16:creationId xmlns:a16="http://schemas.microsoft.com/office/drawing/2014/main" id="{BD36963C-1FEB-40DD-A978-B0A9C3149F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280" y="1772246"/>
            <a:ext cx="2400299" cy="2400299"/>
          </a:xfrm>
          <a:prstGeom prst="rect">
            <a:avLst/>
          </a:prstGeom>
        </p:spPr>
      </p:pic>
    </p:spTree>
    <p:extLst>
      <p:ext uri="{BB962C8B-B14F-4D97-AF65-F5344CB8AC3E}">
        <p14:creationId xmlns:p14="http://schemas.microsoft.com/office/powerpoint/2010/main" val="77403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6718EB-811C-4434-8F36-0918952C969D}"/>
              </a:ext>
            </a:extLst>
          </p:cNvPr>
          <p:cNvSpPr>
            <a:spLocks noGrp="1"/>
          </p:cNvSpPr>
          <p:nvPr>
            <p:ph type="title"/>
          </p:nvPr>
        </p:nvSpPr>
        <p:spPr/>
        <p:txBody>
          <a:bodyPr>
            <a:normAutofit fontScale="90000"/>
          </a:bodyPr>
          <a:lstStyle/>
          <a:p>
            <a:r>
              <a:rPr lang="nl-NL" dirty="0" err="1"/>
              <a:t>Designing</a:t>
            </a:r>
            <a:r>
              <a:rPr lang="nl-NL" dirty="0"/>
              <a:t> a </a:t>
            </a:r>
            <a:r>
              <a:rPr lang="nl-NL" dirty="0" err="1"/>
              <a:t>Conditional</a:t>
            </a:r>
            <a:r>
              <a:rPr lang="nl-NL" dirty="0"/>
              <a:t> Access </a:t>
            </a:r>
            <a:r>
              <a:rPr lang="nl-NL" dirty="0" err="1"/>
              <a:t>Strategy</a:t>
            </a:r>
            <a:endParaRPr lang="nl-NL" dirty="0"/>
          </a:p>
        </p:txBody>
      </p:sp>
      <p:sp>
        <p:nvSpPr>
          <p:cNvPr id="3" name="Tijdelijke aanduiding voor inhoud 2">
            <a:extLst>
              <a:ext uri="{FF2B5EF4-FFF2-40B4-BE49-F238E27FC236}">
                <a16:creationId xmlns:a16="http://schemas.microsoft.com/office/drawing/2014/main" id="{CD712FD1-004B-4A5D-966A-6C77ADDD5863}"/>
              </a:ext>
            </a:extLst>
          </p:cNvPr>
          <p:cNvSpPr>
            <a:spLocks noGrp="1"/>
          </p:cNvSpPr>
          <p:nvPr>
            <p:ph idx="1"/>
          </p:nvPr>
        </p:nvSpPr>
        <p:spPr/>
        <p:txBody>
          <a:bodyPr>
            <a:normAutofit fontScale="77500" lnSpcReduction="20000"/>
          </a:bodyPr>
          <a:lstStyle/>
          <a:p>
            <a:r>
              <a:rPr lang="nl-NL" dirty="0" err="1"/>
              <a:t>Azure</a:t>
            </a:r>
            <a:r>
              <a:rPr lang="nl-NL" dirty="0"/>
              <a:t> Active Directory </a:t>
            </a:r>
            <a:r>
              <a:rPr lang="nl-NL" dirty="0" err="1"/>
              <a:t>Conditional</a:t>
            </a:r>
            <a:r>
              <a:rPr lang="nl-NL" dirty="0"/>
              <a:t> Access Deployment Plan:</a:t>
            </a:r>
          </a:p>
          <a:p>
            <a:r>
              <a:rPr lang="nl-NL" dirty="0">
                <a:hlinkClick r:id="rId2"/>
              </a:rPr>
              <a:t>https://aka.ms/CADPDownload</a:t>
            </a:r>
            <a:endParaRPr lang="nl-NL" dirty="0"/>
          </a:p>
          <a:p>
            <a:endParaRPr lang="nl-NL" dirty="0"/>
          </a:p>
          <a:p>
            <a:r>
              <a:rPr lang="en-US" dirty="0"/>
              <a:t>How To: Plan your Conditional Access deployment in Azure Active Directory – </a:t>
            </a:r>
            <a:r>
              <a:rPr lang="en-US" dirty="0">
                <a:hlinkClick r:id="rId3"/>
              </a:rPr>
              <a:t>https://docs.microsoft.com/en-us/azure/active-directory/conditional-access/plan-conditional-access</a:t>
            </a:r>
            <a:endParaRPr lang="en-US" dirty="0"/>
          </a:p>
          <a:p>
            <a:endParaRPr lang="en-US" dirty="0"/>
          </a:p>
          <a:p>
            <a:r>
              <a:rPr lang="nl-NL" dirty="0" err="1"/>
              <a:t>Conditional</a:t>
            </a:r>
            <a:r>
              <a:rPr lang="nl-NL" dirty="0"/>
              <a:t> Access </a:t>
            </a:r>
            <a:r>
              <a:rPr lang="nl-NL" dirty="0" err="1"/>
              <a:t>documentation</a:t>
            </a:r>
            <a:r>
              <a:rPr lang="nl-NL" dirty="0"/>
              <a:t> spreadsheet - </a:t>
            </a:r>
            <a:r>
              <a:rPr lang="nl-NL" dirty="0">
                <a:hlinkClick r:id="rId4"/>
              </a:rPr>
              <a:t>https://gallery.technet.microsoft.com/Conditional-Access-dc903421</a:t>
            </a:r>
            <a:endParaRPr lang="nl-NL" dirty="0"/>
          </a:p>
          <a:p>
            <a:endParaRPr lang="nl-NL" dirty="0"/>
          </a:p>
        </p:txBody>
      </p:sp>
      <p:sp>
        <p:nvSpPr>
          <p:cNvPr id="4" name="Tijdelijke aanduiding voor tekst 3">
            <a:extLst>
              <a:ext uri="{FF2B5EF4-FFF2-40B4-BE49-F238E27FC236}">
                <a16:creationId xmlns:a16="http://schemas.microsoft.com/office/drawing/2014/main" id="{210C8BBF-0E5D-4DAA-8DF0-8DDC917F2338}"/>
              </a:ext>
            </a:extLst>
          </p:cNvPr>
          <p:cNvSpPr>
            <a:spLocks noGrp="1"/>
          </p:cNvSpPr>
          <p:nvPr>
            <p:ph type="body" sz="half" idx="2"/>
          </p:nvPr>
        </p:nvSpPr>
        <p:spPr/>
        <p:txBody>
          <a:bodyPr/>
          <a:lstStyle/>
          <a:p>
            <a:endParaRPr lang="nl-NL" dirty="0"/>
          </a:p>
        </p:txBody>
      </p:sp>
      <p:pic>
        <p:nvPicPr>
          <p:cNvPr id="6" name="Graphic 5" descr="Gereedschap">
            <a:extLst>
              <a:ext uri="{FF2B5EF4-FFF2-40B4-BE49-F238E27FC236}">
                <a16:creationId xmlns:a16="http://schemas.microsoft.com/office/drawing/2014/main" id="{FDA549E7-753F-457F-85E9-F9DFC5EB7B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406" y="1772246"/>
            <a:ext cx="2400299" cy="2400299"/>
          </a:xfrm>
          <a:prstGeom prst="rect">
            <a:avLst/>
          </a:prstGeom>
        </p:spPr>
      </p:pic>
    </p:spTree>
    <p:extLst>
      <p:ext uri="{BB962C8B-B14F-4D97-AF65-F5344CB8AC3E}">
        <p14:creationId xmlns:p14="http://schemas.microsoft.com/office/powerpoint/2010/main" val="1871315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010CC0-B5FF-4C32-A970-31AF500E9CB7}"/>
              </a:ext>
            </a:extLst>
          </p:cNvPr>
          <p:cNvSpPr>
            <a:spLocks noGrp="1"/>
          </p:cNvSpPr>
          <p:nvPr>
            <p:ph type="title"/>
          </p:nvPr>
        </p:nvSpPr>
        <p:spPr>
          <a:xfrm>
            <a:off x="342900" y="445770"/>
            <a:ext cx="2400300" cy="474206"/>
          </a:xfrm>
        </p:spPr>
        <p:txBody>
          <a:bodyPr>
            <a:normAutofit/>
          </a:bodyPr>
          <a:lstStyle/>
          <a:p>
            <a:pPr algn="ctr"/>
            <a:r>
              <a:rPr lang="nl-NL" dirty="0" err="1"/>
              <a:t>Define</a:t>
            </a:r>
            <a:r>
              <a:rPr lang="nl-NL" dirty="0"/>
              <a:t> </a:t>
            </a:r>
            <a:r>
              <a:rPr lang="nl-NL" dirty="0" err="1"/>
              <a:t>Scenarios</a:t>
            </a:r>
            <a:endParaRPr lang="nl-NL" dirty="0"/>
          </a:p>
        </p:txBody>
      </p:sp>
      <p:sp>
        <p:nvSpPr>
          <p:cNvPr id="3" name="Tijdelijke aanduiding voor inhoud 2">
            <a:extLst>
              <a:ext uri="{FF2B5EF4-FFF2-40B4-BE49-F238E27FC236}">
                <a16:creationId xmlns:a16="http://schemas.microsoft.com/office/drawing/2014/main" id="{451BC177-4A90-444E-B5CB-B9B57722E76C}"/>
              </a:ext>
            </a:extLst>
          </p:cNvPr>
          <p:cNvSpPr>
            <a:spLocks noGrp="1"/>
          </p:cNvSpPr>
          <p:nvPr>
            <p:ph idx="1"/>
          </p:nvPr>
        </p:nvSpPr>
        <p:spPr>
          <a:xfrm>
            <a:off x="3600450" y="548640"/>
            <a:ext cx="5340041" cy="4360685"/>
          </a:xfrm>
        </p:spPr>
        <p:txBody>
          <a:bodyPr>
            <a:normAutofit fontScale="62500" lnSpcReduction="20000"/>
          </a:bodyPr>
          <a:lstStyle/>
          <a:p>
            <a:pPr marL="0"/>
            <a:r>
              <a:rPr lang="en-US" sz="1950" b="1" dirty="0"/>
              <a:t>Scenario 1:</a:t>
            </a:r>
            <a:r>
              <a:rPr lang="en-US" sz="1950" dirty="0"/>
              <a:t> Allow devices managed by Intune access all the cloud apps using Apps and Desktop Clients and Modern Authentication Clients if compliant</a:t>
            </a:r>
          </a:p>
          <a:p>
            <a:r>
              <a:rPr lang="en-US" sz="1950" i="1" dirty="0"/>
              <a:t>Access to “All Cloud Apps” by “Users with EMS License” using “Any” device platform” coming from “any location” using “Mobile Apps and Desktop Clients” or “Modern authentication clients” is allowed, but device must be compliant.</a:t>
            </a:r>
            <a:endParaRPr lang="en-US" sz="1950" dirty="0"/>
          </a:p>
          <a:p>
            <a:r>
              <a:rPr lang="en-US" sz="1950" b="1" dirty="0"/>
              <a:t>Scenario 2:</a:t>
            </a:r>
            <a:r>
              <a:rPr lang="en-US" sz="1950" dirty="0"/>
              <a:t> Only allow Apps we can manage to access cloud apps when device is not managed.</a:t>
            </a:r>
          </a:p>
          <a:p>
            <a:r>
              <a:rPr lang="en-US" sz="1950" i="1" dirty="0"/>
              <a:t>Allow users with EMS License using devices not managed by </a:t>
            </a:r>
            <a:r>
              <a:rPr lang="en-US" sz="1950" i="1" dirty="0" err="1"/>
              <a:t>intune</a:t>
            </a:r>
            <a:r>
              <a:rPr lang="en-US" sz="1950" i="1" dirty="0"/>
              <a:t> to access (portion of, </a:t>
            </a:r>
            <a:r>
              <a:rPr lang="en-US" sz="1950" i="1" dirty="0" err="1"/>
              <a:t>t.b.d.</a:t>
            </a:r>
            <a:r>
              <a:rPr lang="en-US" sz="1950" i="1" dirty="0"/>
              <a:t>) cloud apps, using clients which we can manage using MAM policies (approved clients list)</a:t>
            </a:r>
            <a:endParaRPr lang="en-US" sz="1950" dirty="0"/>
          </a:p>
          <a:p>
            <a:r>
              <a:rPr lang="en-US" sz="1950" b="1" dirty="0"/>
              <a:t>Scenario 3:</a:t>
            </a:r>
            <a:r>
              <a:rPr lang="en-US" sz="1950" dirty="0"/>
              <a:t> Allow browser access to all the cloud apps from a trusted location</a:t>
            </a:r>
          </a:p>
          <a:p>
            <a:r>
              <a:rPr lang="en-US" sz="1950" i="1" dirty="0"/>
              <a:t>When users access the cloud apps from a trusted location they can login without using any additional form of authentication</a:t>
            </a:r>
            <a:endParaRPr lang="en-US" sz="1950" dirty="0"/>
          </a:p>
          <a:p>
            <a:r>
              <a:rPr lang="en-US" sz="1950" b="1" dirty="0"/>
              <a:t>Scenario 4:</a:t>
            </a:r>
            <a:r>
              <a:rPr lang="en-US" sz="1950" dirty="0"/>
              <a:t> Allow browser access to all the cloud apps from an untrusted location but use MFA and restrict the browser session (when possible)</a:t>
            </a:r>
          </a:p>
          <a:p>
            <a:r>
              <a:rPr lang="en-US" sz="1950" i="1" dirty="0"/>
              <a:t>When users access the cloud apps from a non trusted location they can login but have to use MFA and when possible the browser session is restricted.</a:t>
            </a:r>
            <a:endParaRPr lang="en-US" sz="1950" dirty="0"/>
          </a:p>
          <a:p>
            <a:r>
              <a:rPr lang="en-US" sz="1950" b="1" dirty="0"/>
              <a:t>Scenario 5:</a:t>
            </a:r>
            <a:r>
              <a:rPr lang="en-US" sz="1950" dirty="0"/>
              <a:t> Block browser access to all the cloud apps from some geographic areas</a:t>
            </a:r>
          </a:p>
          <a:p>
            <a:r>
              <a:rPr lang="en-US" sz="1950" i="1" dirty="0"/>
              <a:t>Users cannot access cloud apps from regions where the company doesn’t operate.</a:t>
            </a:r>
            <a:r>
              <a:rPr lang="en-US" sz="1950" dirty="0"/>
              <a:t> </a:t>
            </a:r>
            <a:endParaRPr lang="nl-NL" sz="1350" dirty="0"/>
          </a:p>
        </p:txBody>
      </p:sp>
      <p:sp>
        <p:nvSpPr>
          <p:cNvPr id="4" name="Tijdelijke aanduiding voor tekst 3">
            <a:extLst>
              <a:ext uri="{FF2B5EF4-FFF2-40B4-BE49-F238E27FC236}">
                <a16:creationId xmlns:a16="http://schemas.microsoft.com/office/drawing/2014/main" id="{817365F8-F1F5-4C1B-BF99-1A125EBCE8D4}"/>
              </a:ext>
            </a:extLst>
          </p:cNvPr>
          <p:cNvSpPr>
            <a:spLocks noGrp="1"/>
          </p:cNvSpPr>
          <p:nvPr>
            <p:ph type="body" sz="half" idx="2"/>
          </p:nvPr>
        </p:nvSpPr>
        <p:spPr/>
        <p:txBody>
          <a:bodyPr/>
          <a:lstStyle/>
          <a:p>
            <a:endParaRPr lang="nl-NL" dirty="0"/>
          </a:p>
        </p:txBody>
      </p:sp>
      <p:pic>
        <p:nvPicPr>
          <p:cNvPr id="6" name="Graphic 5" descr="Verbindingen">
            <a:extLst>
              <a:ext uri="{FF2B5EF4-FFF2-40B4-BE49-F238E27FC236}">
                <a16:creationId xmlns:a16="http://schemas.microsoft.com/office/drawing/2014/main" id="{96A59C22-35C6-49EB-90A7-9A0F83A4F8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280" y="1772246"/>
            <a:ext cx="2400300" cy="2400300"/>
          </a:xfrm>
          <a:prstGeom prst="rect">
            <a:avLst/>
          </a:prstGeom>
        </p:spPr>
      </p:pic>
    </p:spTree>
    <p:extLst>
      <p:ext uri="{BB962C8B-B14F-4D97-AF65-F5344CB8AC3E}">
        <p14:creationId xmlns:p14="http://schemas.microsoft.com/office/powerpoint/2010/main" val="3344070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descr="Science Says Only 8 Percent of People Actually Achieve Their Goals. Here  Are 7 Things They Do Differently | Inc.com">
            <a:extLst>
              <a:ext uri="{FF2B5EF4-FFF2-40B4-BE49-F238E27FC236}">
                <a16:creationId xmlns:a16="http://schemas.microsoft.com/office/drawing/2014/main" id="{C10B10AB-1366-488A-8F82-5B7641FBC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itle 4">
            <a:extLst>
              <a:ext uri="{FF2B5EF4-FFF2-40B4-BE49-F238E27FC236}">
                <a16:creationId xmlns:a16="http://schemas.microsoft.com/office/drawing/2014/main" id="{AEFCD2C4-3E49-408D-BD2E-7630F5FDCB11}"/>
              </a:ext>
            </a:extLst>
          </p:cNvPr>
          <p:cNvSpPr>
            <a:spLocks noGrp="1"/>
          </p:cNvSpPr>
          <p:nvPr>
            <p:ph type="ctrTitle"/>
          </p:nvPr>
        </p:nvSpPr>
        <p:spPr>
          <a:xfrm>
            <a:off x="4443413" y="980480"/>
            <a:ext cx="4257675" cy="1025129"/>
          </a:xfrm>
        </p:spPr>
        <p:txBody>
          <a:bodyPr anchor="b">
            <a:normAutofit/>
          </a:bodyPr>
          <a:lstStyle/>
          <a:p>
            <a:r>
              <a:rPr lang="en-US" dirty="0">
                <a:solidFill>
                  <a:schemeClr val="bg1"/>
                </a:solidFill>
                <a:highlight>
                  <a:srgbClr val="000000"/>
                </a:highlight>
              </a:rPr>
              <a:t>Goals</a:t>
            </a:r>
            <a:endParaRPr lang="en-NL" dirty="0">
              <a:solidFill>
                <a:schemeClr val="bg1"/>
              </a:solidFill>
              <a:highlight>
                <a:srgbClr val="000000"/>
              </a:highlight>
            </a:endParaRPr>
          </a:p>
        </p:txBody>
      </p:sp>
      <p:sp>
        <p:nvSpPr>
          <p:cNvPr id="6" name="Content Placeholder 5">
            <a:extLst>
              <a:ext uri="{FF2B5EF4-FFF2-40B4-BE49-F238E27FC236}">
                <a16:creationId xmlns:a16="http://schemas.microsoft.com/office/drawing/2014/main" id="{A9EFD869-9953-492D-8260-FF685AD1F4E7}"/>
              </a:ext>
            </a:extLst>
          </p:cNvPr>
          <p:cNvSpPr>
            <a:spLocks noGrp="1"/>
          </p:cNvSpPr>
          <p:nvPr>
            <p:ph type="subTitle" idx="1"/>
          </p:nvPr>
        </p:nvSpPr>
        <p:spPr>
          <a:xfrm>
            <a:off x="1143000" y="3650456"/>
            <a:ext cx="6858000" cy="292894"/>
          </a:xfrm>
        </p:spPr>
        <p:txBody>
          <a:bodyPr>
            <a:normAutofit fontScale="62500" lnSpcReduction="20000"/>
          </a:bodyPr>
          <a:lstStyle/>
          <a:p>
            <a:r>
              <a:rPr lang="en-US" dirty="0">
                <a:solidFill>
                  <a:schemeClr val="bg1"/>
                </a:solidFill>
                <a:highlight>
                  <a:srgbClr val="000000"/>
                </a:highlight>
              </a:rPr>
              <a:t>Protect company data hosted in Office 365 and protect identity of users </a:t>
            </a:r>
          </a:p>
          <a:p>
            <a:endParaRPr lang="en-NL" dirty="0"/>
          </a:p>
        </p:txBody>
      </p:sp>
    </p:spTree>
    <p:extLst>
      <p:ext uri="{BB962C8B-B14F-4D97-AF65-F5344CB8AC3E}">
        <p14:creationId xmlns:p14="http://schemas.microsoft.com/office/powerpoint/2010/main" val="108350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rows, Target, Range, Bullseye, Sport, Aim, Hit">
            <a:extLst>
              <a:ext uri="{FF2B5EF4-FFF2-40B4-BE49-F238E27FC236}">
                <a16:creationId xmlns:a16="http://schemas.microsoft.com/office/drawing/2014/main" id="{9C73C6E3-1576-E778-2C9A-233F0325E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EFCD2C4-3E49-408D-BD2E-7630F5FDCB11}"/>
              </a:ext>
            </a:extLst>
          </p:cNvPr>
          <p:cNvSpPr>
            <a:spLocks noGrp="1"/>
          </p:cNvSpPr>
          <p:nvPr>
            <p:ph type="ctrTitle"/>
          </p:nvPr>
        </p:nvSpPr>
        <p:spPr>
          <a:xfrm>
            <a:off x="180474" y="526983"/>
            <a:ext cx="3992078" cy="1378819"/>
          </a:xfrm>
        </p:spPr>
        <p:txBody>
          <a:bodyPr anchor="b">
            <a:normAutofit fontScale="90000"/>
          </a:bodyPr>
          <a:lstStyle/>
          <a:p>
            <a:r>
              <a:rPr lang="en-US" sz="10350" dirty="0">
                <a:solidFill>
                  <a:schemeClr val="bg1"/>
                </a:solidFill>
              </a:rPr>
              <a:t>Goals</a:t>
            </a:r>
            <a:endParaRPr lang="en-NL" sz="10350" dirty="0">
              <a:solidFill>
                <a:schemeClr val="bg1"/>
              </a:solidFill>
            </a:endParaRPr>
          </a:p>
        </p:txBody>
      </p:sp>
      <p:sp>
        <p:nvSpPr>
          <p:cNvPr id="6" name="Content Placeholder 5">
            <a:extLst>
              <a:ext uri="{FF2B5EF4-FFF2-40B4-BE49-F238E27FC236}">
                <a16:creationId xmlns:a16="http://schemas.microsoft.com/office/drawing/2014/main" id="{A9EFD869-9953-492D-8260-FF685AD1F4E7}"/>
              </a:ext>
            </a:extLst>
          </p:cNvPr>
          <p:cNvSpPr>
            <a:spLocks noGrp="1"/>
          </p:cNvSpPr>
          <p:nvPr>
            <p:ph type="subTitle" idx="1"/>
          </p:nvPr>
        </p:nvSpPr>
        <p:spPr>
          <a:xfrm>
            <a:off x="0" y="4314599"/>
            <a:ext cx="9144000" cy="587067"/>
          </a:xfrm>
        </p:spPr>
        <p:txBody>
          <a:bodyPr>
            <a:normAutofit fontScale="62500" lnSpcReduction="20000"/>
          </a:bodyPr>
          <a:lstStyle/>
          <a:p>
            <a:r>
              <a:rPr lang="en-US" sz="3375" dirty="0">
                <a:solidFill>
                  <a:schemeClr val="bg1"/>
                </a:solidFill>
                <a:highlight>
                  <a:srgbClr val="000000"/>
                </a:highlight>
              </a:rPr>
              <a:t>Protect company data hosted in Office 365 and protect identity of users </a:t>
            </a:r>
          </a:p>
          <a:p>
            <a:endParaRPr lang="en-NL" dirty="0"/>
          </a:p>
        </p:txBody>
      </p:sp>
    </p:spTree>
    <p:extLst>
      <p:ext uri="{BB962C8B-B14F-4D97-AF65-F5344CB8AC3E}">
        <p14:creationId xmlns:p14="http://schemas.microsoft.com/office/powerpoint/2010/main" val="1297210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22F46-8EB7-E6A5-E86E-F7E99E738922}"/>
              </a:ext>
            </a:extLst>
          </p:cNvPr>
          <p:cNvSpPr/>
          <p:nvPr/>
        </p:nvSpPr>
        <p:spPr>
          <a:xfrm>
            <a:off x="-108520" y="-102809"/>
            <a:ext cx="9433048" cy="53491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1" name="Graphic 10" descr="User outline">
            <a:extLst>
              <a:ext uri="{FF2B5EF4-FFF2-40B4-BE49-F238E27FC236}">
                <a16:creationId xmlns:a16="http://schemas.microsoft.com/office/drawing/2014/main" id="{91FE741C-8368-0144-96AD-11546D20F3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3510" y="80683"/>
            <a:ext cx="592810" cy="592810"/>
          </a:xfrm>
          <a:prstGeom prst="rect">
            <a:avLst/>
          </a:prstGeom>
        </p:spPr>
      </p:pic>
      <p:grpSp>
        <p:nvGrpSpPr>
          <p:cNvPr id="35" name="Group 34">
            <a:extLst>
              <a:ext uri="{FF2B5EF4-FFF2-40B4-BE49-F238E27FC236}">
                <a16:creationId xmlns:a16="http://schemas.microsoft.com/office/drawing/2014/main" id="{78600620-FE12-B497-550E-14D300EACEDE}"/>
              </a:ext>
            </a:extLst>
          </p:cNvPr>
          <p:cNvGrpSpPr/>
          <p:nvPr/>
        </p:nvGrpSpPr>
        <p:grpSpPr>
          <a:xfrm>
            <a:off x="6049959" y="2801659"/>
            <a:ext cx="615082" cy="960422"/>
            <a:chOff x="7158719" y="3244745"/>
            <a:chExt cx="820109" cy="1280563"/>
          </a:xfrm>
        </p:grpSpPr>
        <p:sp>
          <p:nvSpPr>
            <p:cNvPr id="16" name="Rectangle 15">
              <a:extLst>
                <a:ext uri="{FF2B5EF4-FFF2-40B4-BE49-F238E27FC236}">
                  <a16:creationId xmlns:a16="http://schemas.microsoft.com/office/drawing/2014/main" id="{95D7C745-8A05-0B6D-E792-0600551DE89A}"/>
                </a:ext>
              </a:extLst>
            </p:cNvPr>
            <p:cNvSpPr/>
            <p:nvPr/>
          </p:nvSpPr>
          <p:spPr>
            <a:xfrm>
              <a:off x="7158719" y="3428999"/>
              <a:ext cx="820109" cy="10892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1350"/>
            </a:p>
          </p:txBody>
        </p:sp>
        <p:pic>
          <p:nvPicPr>
            <p:cNvPr id="13" name="Graphic 12" descr="Folder Search outline">
              <a:extLst>
                <a:ext uri="{FF2B5EF4-FFF2-40B4-BE49-F238E27FC236}">
                  <a16:creationId xmlns:a16="http://schemas.microsoft.com/office/drawing/2014/main" id="{B58B4383-FA2D-A86B-C8EB-5DAF68A543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2557" y="3831824"/>
              <a:ext cx="693484" cy="693484"/>
            </a:xfrm>
            <a:prstGeom prst="rect">
              <a:avLst/>
            </a:prstGeom>
          </p:spPr>
        </p:pic>
        <p:pic>
          <p:nvPicPr>
            <p:cNvPr id="15" name="Graphic 14" descr="Cloud outline">
              <a:extLst>
                <a:ext uri="{FF2B5EF4-FFF2-40B4-BE49-F238E27FC236}">
                  <a16:creationId xmlns:a16="http://schemas.microsoft.com/office/drawing/2014/main" id="{67882C3F-81AF-5A8A-861F-44BE247D1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8719" y="3244745"/>
              <a:ext cx="820109" cy="820109"/>
            </a:xfrm>
            <a:prstGeom prst="rect">
              <a:avLst/>
            </a:prstGeom>
          </p:spPr>
        </p:pic>
      </p:grpSp>
      <p:sp>
        <p:nvSpPr>
          <p:cNvPr id="17" name="Diamond 16">
            <a:extLst>
              <a:ext uri="{FF2B5EF4-FFF2-40B4-BE49-F238E27FC236}">
                <a16:creationId xmlns:a16="http://schemas.microsoft.com/office/drawing/2014/main" id="{E3094895-D973-C838-E285-37F36DE3AC15}"/>
              </a:ext>
            </a:extLst>
          </p:cNvPr>
          <p:cNvSpPr/>
          <p:nvPr/>
        </p:nvSpPr>
        <p:spPr>
          <a:xfrm>
            <a:off x="6073510" y="824113"/>
            <a:ext cx="605117" cy="443753"/>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NL" sz="1350"/>
          </a:p>
        </p:txBody>
      </p:sp>
      <p:cxnSp>
        <p:nvCxnSpPr>
          <p:cNvPr id="19" name="Straight Arrow Connector 18">
            <a:extLst>
              <a:ext uri="{FF2B5EF4-FFF2-40B4-BE49-F238E27FC236}">
                <a16:creationId xmlns:a16="http://schemas.microsoft.com/office/drawing/2014/main" id="{F352B038-37E2-DDE4-2715-E3F355EFE487}"/>
              </a:ext>
            </a:extLst>
          </p:cNvPr>
          <p:cNvCxnSpPr>
            <a:stCxn id="17" idx="1"/>
          </p:cNvCxnSpPr>
          <p:nvPr/>
        </p:nvCxnSpPr>
        <p:spPr>
          <a:xfrm flipH="1">
            <a:off x="5002306" y="1045989"/>
            <a:ext cx="1071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B0D526-CFF8-F669-D105-8D87FAC88FB5}"/>
              </a:ext>
            </a:extLst>
          </p:cNvPr>
          <p:cNvSpPr txBox="1"/>
          <p:nvPr/>
        </p:nvSpPr>
        <p:spPr>
          <a:xfrm>
            <a:off x="5002306" y="744312"/>
            <a:ext cx="1298482" cy="276999"/>
          </a:xfrm>
          <a:prstGeom prst="rect">
            <a:avLst/>
          </a:prstGeom>
          <a:noFill/>
        </p:spPr>
        <p:txBody>
          <a:bodyPr wrap="square" rtlCol="0">
            <a:spAutoFit/>
          </a:bodyPr>
          <a:lstStyle/>
          <a:p>
            <a:r>
              <a:rPr lang="en-NL" sz="1200" dirty="0">
                <a:solidFill>
                  <a:schemeClr val="tx2"/>
                </a:solidFill>
                <a:latin typeface="Dreaming Outloud Script Pro" panose="03050502040304050704" pitchFamily="66" charset="0"/>
                <a:cs typeface="Dreaming Outloud Script Pro" panose="03050502040304050704" pitchFamily="66" charset="0"/>
              </a:rPr>
              <a:t>Azure AD user</a:t>
            </a:r>
          </a:p>
        </p:txBody>
      </p:sp>
      <p:sp>
        <p:nvSpPr>
          <p:cNvPr id="23" name="TextBox 22">
            <a:extLst>
              <a:ext uri="{FF2B5EF4-FFF2-40B4-BE49-F238E27FC236}">
                <a16:creationId xmlns:a16="http://schemas.microsoft.com/office/drawing/2014/main" id="{50AC8B67-660B-B92E-0B50-0499AB567763}"/>
              </a:ext>
            </a:extLst>
          </p:cNvPr>
          <p:cNvSpPr txBox="1"/>
          <p:nvPr/>
        </p:nvSpPr>
        <p:spPr>
          <a:xfrm>
            <a:off x="6631085" y="774756"/>
            <a:ext cx="1632178" cy="276999"/>
          </a:xfrm>
          <a:prstGeom prst="rect">
            <a:avLst/>
          </a:prstGeom>
          <a:noFill/>
        </p:spPr>
        <p:txBody>
          <a:bodyPr wrap="none" rtlCol="0">
            <a:spAutoFit/>
          </a:bodyPr>
          <a:lstStyle/>
          <a:p>
            <a:r>
              <a:rPr lang="en-NL" sz="1200" dirty="0">
                <a:solidFill>
                  <a:schemeClr val="tx2"/>
                </a:solidFill>
                <a:latin typeface="Dreaming Outloud Script Pro" panose="03050502040304050704" pitchFamily="66" charset="0"/>
                <a:cs typeface="Dreaming Outloud Script Pro" panose="03050502040304050704" pitchFamily="66" charset="0"/>
              </a:rPr>
              <a:t>Azure AD guest user</a:t>
            </a:r>
          </a:p>
        </p:txBody>
      </p:sp>
      <p:sp>
        <p:nvSpPr>
          <p:cNvPr id="25" name="Diamond 24">
            <a:extLst>
              <a:ext uri="{FF2B5EF4-FFF2-40B4-BE49-F238E27FC236}">
                <a16:creationId xmlns:a16="http://schemas.microsoft.com/office/drawing/2014/main" id="{F65B867D-4A03-D08B-321D-9D7B7F7E8771}"/>
              </a:ext>
            </a:extLst>
          </p:cNvPr>
          <p:cNvSpPr/>
          <p:nvPr/>
        </p:nvSpPr>
        <p:spPr>
          <a:xfrm>
            <a:off x="4397189" y="829878"/>
            <a:ext cx="605117" cy="443753"/>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NL" sz="1350"/>
          </a:p>
        </p:txBody>
      </p:sp>
      <p:sp>
        <p:nvSpPr>
          <p:cNvPr id="26" name="Diamond 25">
            <a:extLst>
              <a:ext uri="{FF2B5EF4-FFF2-40B4-BE49-F238E27FC236}">
                <a16:creationId xmlns:a16="http://schemas.microsoft.com/office/drawing/2014/main" id="{196B6BFB-C9FB-B5B9-461F-663B51E7B742}"/>
              </a:ext>
            </a:extLst>
          </p:cNvPr>
          <p:cNvSpPr/>
          <p:nvPr/>
        </p:nvSpPr>
        <p:spPr>
          <a:xfrm>
            <a:off x="4397189" y="1562314"/>
            <a:ext cx="605117" cy="443753"/>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NL" sz="1350"/>
          </a:p>
        </p:txBody>
      </p:sp>
      <p:cxnSp>
        <p:nvCxnSpPr>
          <p:cNvPr id="28" name="Straight Arrow Connector 27">
            <a:extLst>
              <a:ext uri="{FF2B5EF4-FFF2-40B4-BE49-F238E27FC236}">
                <a16:creationId xmlns:a16="http://schemas.microsoft.com/office/drawing/2014/main" id="{080A588C-C49F-2CE0-3F97-D13A6CEFE307}"/>
              </a:ext>
            </a:extLst>
          </p:cNvPr>
          <p:cNvCxnSpPr>
            <a:stCxn id="25" idx="2"/>
            <a:endCxn id="26" idx="0"/>
          </p:cNvCxnSpPr>
          <p:nvPr/>
        </p:nvCxnSpPr>
        <p:spPr>
          <a:xfrm>
            <a:off x="4699748" y="1273631"/>
            <a:ext cx="0" cy="288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24EDEC9F-D68A-D3BB-58F1-B71BA4738C59}"/>
              </a:ext>
            </a:extLst>
          </p:cNvPr>
          <p:cNvGrpSpPr/>
          <p:nvPr/>
        </p:nvGrpSpPr>
        <p:grpSpPr>
          <a:xfrm>
            <a:off x="5751740" y="1446891"/>
            <a:ext cx="1214078" cy="682919"/>
            <a:chOff x="8343100" y="3260913"/>
            <a:chExt cx="1618770" cy="910558"/>
          </a:xfrm>
        </p:grpSpPr>
        <p:pic>
          <p:nvPicPr>
            <p:cNvPr id="1026" name="Picture 2" descr="Microsoft Endpoint Manager: Enhancing Modern Application Management |  Microsoft Cloud Solutions | Windows Management Experts">
              <a:extLst>
                <a:ext uri="{FF2B5EF4-FFF2-40B4-BE49-F238E27FC236}">
                  <a16:creationId xmlns:a16="http://schemas.microsoft.com/office/drawing/2014/main" id="{3AE5862C-4AF2-3736-9048-E4AF67B0014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43100" y="3260913"/>
              <a:ext cx="1618770" cy="91055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595071C1-02E3-6404-7AF9-8A9E3E2CCF1C}"/>
                </a:ext>
              </a:extLst>
            </p:cNvPr>
            <p:cNvPicPr>
              <a:picLocks noChangeAspect="1"/>
            </p:cNvPicPr>
            <p:nvPr/>
          </p:nvPicPr>
          <p:blipFill>
            <a:blip r:embed="rId9"/>
            <a:stretch>
              <a:fillRect/>
            </a:stretch>
          </p:blipFill>
          <p:spPr>
            <a:xfrm>
              <a:off x="9670764" y="3699601"/>
              <a:ext cx="149431" cy="176996"/>
            </a:xfrm>
            <a:prstGeom prst="rect">
              <a:avLst/>
            </a:prstGeom>
          </p:spPr>
        </p:pic>
      </p:grpSp>
      <p:cxnSp>
        <p:nvCxnSpPr>
          <p:cNvPr id="34" name="Straight Arrow Connector 33">
            <a:extLst>
              <a:ext uri="{FF2B5EF4-FFF2-40B4-BE49-F238E27FC236}">
                <a16:creationId xmlns:a16="http://schemas.microsoft.com/office/drawing/2014/main" id="{96368C92-97C3-2F6B-A2BF-29176DFB8DDF}"/>
              </a:ext>
            </a:extLst>
          </p:cNvPr>
          <p:cNvCxnSpPr>
            <a:stCxn id="26" idx="3"/>
          </p:cNvCxnSpPr>
          <p:nvPr/>
        </p:nvCxnSpPr>
        <p:spPr>
          <a:xfrm>
            <a:off x="5002306" y="1784190"/>
            <a:ext cx="749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Diamond 35">
            <a:extLst>
              <a:ext uri="{FF2B5EF4-FFF2-40B4-BE49-F238E27FC236}">
                <a16:creationId xmlns:a16="http://schemas.microsoft.com/office/drawing/2014/main" id="{C3BFE44E-F934-B4BE-0E09-AEB8CE487C6D}"/>
              </a:ext>
            </a:extLst>
          </p:cNvPr>
          <p:cNvSpPr/>
          <p:nvPr/>
        </p:nvSpPr>
        <p:spPr>
          <a:xfrm>
            <a:off x="6061984" y="2309928"/>
            <a:ext cx="605117" cy="443753"/>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NL" sz="1350"/>
          </a:p>
        </p:txBody>
      </p:sp>
      <p:cxnSp>
        <p:nvCxnSpPr>
          <p:cNvPr id="38" name="Straight Arrow Connector 37">
            <a:extLst>
              <a:ext uri="{FF2B5EF4-FFF2-40B4-BE49-F238E27FC236}">
                <a16:creationId xmlns:a16="http://schemas.microsoft.com/office/drawing/2014/main" id="{8143E6BE-8680-7D84-D191-04EF7446622E}"/>
              </a:ext>
            </a:extLst>
          </p:cNvPr>
          <p:cNvCxnSpPr>
            <a:cxnSpLocks/>
            <a:stCxn id="1026" idx="2"/>
          </p:cNvCxnSpPr>
          <p:nvPr/>
        </p:nvCxnSpPr>
        <p:spPr>
          <a:xfrm flipH="1">
            <a:off x="6358779" y="2129810"/>
            <a:ext cx="1" cy="174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E07FF2-170F-C227-C93C-398EBF7DC03B}"/>
              </a:ext>
            </a:extLst>
          </p:cNvPr>
          <p:cNvCxnSpPr>
            <a:cxnSpLocks/>
          </p:cNvCxnSpPr>
          <p:nvPr/>
        </p:nvCxnSpPr>
        <p:spPr>
          <a:xfrm flipH="1">
            <a:off x="6358778" y="2752636"/>
            <a:ext cx="1" cy="174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0BC53EC-1540-2FB0-BA70-ADB514BEF68D}"/>
              </a:ext>
            </a:extLst>
          </p:cNvPr>
          <p:cNvSpPr/>
          <p:nvPr/>
        </p:nvSpPr>
        <p:spPr>
          <a:xfrm>
            <a:off x="6051238" y="4097511"/>
            <a:ext cx="615082" cy="5345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NL" sz="1350"/>
          </a:p>
        </p:txBody>
      </p:sp>
      <p:cxnSp>
        <p:nvCxnSpPr>
          <p:cNvPr id="47" name="Connector: Elbow 46">
            <a:extLst>
              <a:ext uri="{FF2B5EF4-FFF2-40B4-BE49-F238E27FC236}">
                <a16:creationId xmlns:a16="http://schemas.microsoft.com/office/drawing/2014/main" id="{3EC4FBE8-E8BC-0FCA-80FA-947442002444}"/>
              </a:ext>
            </a:extLst>
          </p:cNvPr>
          <p:cNvCxnSpPr>
            <a:cxnSpLocks/>
          </p:cNvCxnSpPr>
          <p:nvPr/>
        </p:nvCxnSpPr>
        <p:spPr>
          <a:xfrm flipH="1">
            <a:off x="6666319" y="2531804"/>
            <a:ext cx="782" cy="787985"/>
          </a:xfrm>
          <a:prstGeom prst="bentConnector4">
            <a:avLst>
              <a:gd name="adj1" fmla="val -59547601"/>
              <a:gd name="adj2" fmla="val 99916"/>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1192BE2-DB5D-0836-30F1-0568611B91E0}"/>
              </a:ext>
            </a:extLst>
          </p:cNvPr>
          <p:cNvCxnSpPr>
            <a:cxnSpLocks/>
          </p:cNvCxnSpPr>
          <p:nvPr/>
        </p:nvCxnSpPr>
        <p:spPr>
          <a:xfrm flipH="1">
            <a:off x="6666319" y="2531804"/>
            <a:ext cx="782" cy="1832979"/>
          </a:xfrm>
          <a:prstGeom prst="bentConnector3">
            <a:avLst>
              <a:gd name="adj1" fmla="val -59547601"/>
            </a:avLst>
          </a:prstGeom>
          <a:ln>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C95BB936-FB8F-B2AE-080C-1124A08CD4F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98723" y="4114104"/>
            <a:ext cx="501359" cy="5013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hrome - Wikipedia">
            <a:extLst>
              <a:ext uri="{FF2B5EF4-FFF2-40B4-BE49-F238E27FC236}">
                <a16:creationId xmlns:a16="http://schemas.microsoft.com/office/drawing/2014/main" id="{C9774D1D-3F9F-0D0B-CBA6-156F4061F98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13853" y="4542384"/>
            <a:ext cx="179344" cy="1793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zilla Firefox - Wikipedia">
            <a:extLst>
              <a:ext uri="{FF2B5EF4-FFF2-40B4-BE49-F238E27FC236}">
                <a16:creationId xmlns:a16="http://schemas.microsoft.com/office/drawing/2014/main" id="{BFECFA34-D2BB-F490-E6B5-AF78DA7196F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40729" y="4535350"/>
            <a:ext cx="179345" cy="18637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025FEB8C-DDBB-19A8-F40F-CBC38DF4A75A}"/>
              </a:ext>
            </a:extLst>
          </p:cNvPr>
          <p:cNvSpPr txBox="1"/>
          <p:nvPr/>
        </p:nvSpPr>
        <p:spPr>
          <a:xfrm>
            <a:off x="6678628" y="1231636"/>
            <a:ext cx="578235" cy="300082"/>
          </a:xfrm>
          <a:prstGeom prst="rect">
            <a:avLst/>
          </a:prstGeom>
          <a:noFill/>
        </p:spPr>
        <p:txBody>
          <a:bodyPr wrap="none" rtlCol="0">
            <a:spAutoFit/>
          </a:bodyPr>
          <a:lstStyle/>
          <a:p>
            <a:r>
              <a:rPr lang="en-NL" sz="1350" dirty="0">
                <a:solidFill>
                  <a:schemeClr val="tx2"/>
                </a:solidFill>
                <a:latin typeface="Dreaming Outloud Script Pro" panose="03050502040304050704" pitchFamily="66" charset="0"/>
                <a:cs typeface="Dreaming Outloud Script Pro" panose="03050502040304050704" pitchFamily="66" charset="0"/>
              </a:rPr>
              <a:t>MDM</a:t>
            </a:r>
          </a:p>
        </p:txBody>
      </p:sp>
      <p:cxnSp>
        <p:nvCxnSpPr>
          <p:cNvPr id="1029" name="Straight Arrow Connector 1028">
            <a:extLst>
              <a:ext uri="{FF2B5EF4-FFF2-40B4-BE49-F238E27FC236}">
                <a16:creationId xmlns:a16="http://schemas.microsoft.com/office/drawing/2014/main" id="{0B2A4CBA-518F-2C75-2BC9-6C1FA3E636C6}"/>
              </a:ext>
            </a:extLst>
          </p:cNvPr>
          <p:cNvCxnSpPr>
            <a:cxnSpLocks/>
            <a:endCxn id="1025" idx="3"/>
          </p:cNvCxnSpPr>
          <p:nvPr/>
        </p:nvCxnSpPr>
        <p:spPr>
          <a:xfrm flipH="1">
            <a:off x="2720868" y="1051754"/>
            <a:ext cx="16763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BBF872C6-4615-9C89-E1DF-B1E0E6A7456A}"/>
              </a:ext>
            </a:extLst>
          </p:cNvPr>
          <p:cNvCxnSpPr>
            <a:cxnSpLocks/>
            <a:stCxn id="1025" idx="2"/>
          </p:cNvCxnSpPr>
          <p:nvPr/>
        </p:nvCxnSpPr>
        <p:spPr>
          <a:xfrm rot="16200000" flipH="1">
            <a:off x="3119246" y="387796"/>
            <a:ext cx="1926575" cy="39374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6" name="Connector: Elbow 1035">
            <a:extLst>
              <a:ext uri="{FF2B5EF4-FFF2-40B4-BE49-F238E27FC236}">
                <a16:creationId xmlns:a16="http://schemas.microsoft.com/office/drawing/2014/main" id="{009C2336-0CB5-D619-7F53-EBCEAF9B2009}"/>
              </a:ext>
            </a:extLst>
          </p:cNvPr>
          <p:cNvCxnSpPr>
            <a:cxnSpLocks/>
            <a:stCxn id="1025" idx="1"/>
            <a:endCxn id="43" idx="1"/>
          </p:cNvCxnSpPr>
          <p:nvPr/>
        </p:nvCxnSpPr>
        <p:spPr>
          <a:xfrm rot="10800000" flipH="1" flipV="1">
            <a:off x="1506790" y="1051754"/>
            <a:ext cx="4544448" cy="3313029"/>
          </a:xfrm>
          <a:prstGeom prst="bentConnector3">
            <a:avLst>
              <a:gd name="adj1" fmla="val -37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6" name="Connector: Elbow 1055">
            <a:extLst>
              <a:ext uri="{FF2B5EF4-FFF2-40B4-BE49-F238E27FC236}">
                <a16:creationId xmlns:a16="http://schemas.microsoft.com/office/drawing/2014/main" id="{F4A06D71-8BAE-FEF4-AD20-7B5F4C0C9792}"/>
              </a:ext>
            </a:extLst>
          </p:cNvPr>
          <p:cNvCxnSpPr>
            <a:cxnSpLocks/>
          </p:cNvCxnSpPr>
          <p:nvPr/>
        </p:nvCxnSpPr>
        <p:spPr>
          <a:xfrm flipH="1">
            <a:off x="6669598" y="1044711"/>
            <a:ext cx="1562" cy="2273799"/>
          </a:xfrm>
          <a:prstGeom prst="bentConnector4">
            <a:avLst>
              <a:gd name="adj1" fmla="val -120778098"/>
              <a:gd name="adj2" fmla="val 100120"/>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4" name="Connector: Elbow 1063">
            <a:extLst>
              <a:ext uri="{FF2B5EF4-FFF2-40B4-BE49-F238E27FC236}">
                <a16:creationId xmlns:a16="http://schemas.microsoft.com/office/drawing/2014/main" id="{3789C056-0458-4F5C-B1E9-74C93D598184}"/>
              </a:ext>
            </a:extLst>
          </p:cNvPr>
          <p:cNvCxnSpPr>
            <a:cxnSpLocks/>
            <a:endCxn id="43" idx="3"/>
          </p:cNvCxnSpPr>
          <p:nvPr/>
        </p:nvCxnSpPr>
        <p:spPr>
          <a:xfrm rot="5400000">
            <a:off x="5950489" y="1761821"/>
            <a:ext cx="3318793" cy="1887131"/>
          </a:xfrm>
          <a:prstGeom prst="bentConnector2">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9" name="Straight Arrow Connector 1068">
            <a:extLst>
              <a:ext uri="{FF2B5EF4-FFF2-40B4-BE49-F238E27FC236}">
                <a16:creationId xmlns:a16="http://schemas.microsoft.com/office/drawing/2014/main" id="{7425F590-D27C-7A6C-0710-D1C180D18C76}"/>
              </a:ext>
            </a:extLst>
          </p:cNvPr>
          <p:cNvCxnSpPr>
            <a:cxnSpLocks/>
            <a:stCxn id="1028" idx="0"/>
          </p:cNvCxnSpPr>
          <p:nvPr/>
        </p:nvCxnSpPr>
        <p:spPr>
          <a:xfrm flipH="1" flipV="1">
            <a:off x="6341670" y="3755561"/>
            <a:ext cx="7733" cy="358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CF99E674-347B-4F36-3554-FB01C61A8920}"/>
              </a:ext>
            </a:extLst>
          </p:cNvPr>
          <p:cNvSpPr txBox="1"/>
          <p:nvPr/>
        </p:nvSpPr>
        <p:spPr>
          <a:xfrm>
            <a:off x="2536788" y="476989"/>
            <a:ext cx="577402" cy="300082"/>
          </a:xfrm>
          <a:prstGeom prst="rect">
            <a:avLst/>
          </a:prstGeom>
          <a:noFill/>
        </p:spPr>
        <p:txBody>
          <a:bodyPr wrap="none" rtlCol="0">
            <a:spAutoFit/>
          </a:bodyPr>
          <a:lstStyle/>
          <a:p>
            <a:r>
              <a:rPr lang="en-NL" sz="1350" dirty="0">
                <a:solidFill>
                  <a:schemeClr val="tx2"/>
                </a:solidFill>
                <a:latin typeface="Dreaming Outloud Script Pro" panose="03050502040304050704" pitchFamily="66" charset="0"/>
                <a:cs typeface="Dreaming Outloud Script Pro" panose="03050502040304050704" pitchFamily="66" charset="0"/>
              </a:rPr>
              <a:t>MAM</a:t>
            </a:r>
          </a:p>
        </p:txBody>
      </p:sp>
      <p:grpSp>
        <p:nvGrpSpPr>
          <p:cNvPr id="1152" name="Group 1151">
            <a:extLst>
              <a:ext uri="{FF2B5EF4-FFF2-40B4-BE49-F238E27FC236}">
                <a16:creationId xmlns:a16="http://schemas.microsoft.com/office/drawing/2014/main" id="{9ED0B16E-081E-9151-BC36-71022A84C0CD}"/>
              </a:ext>
            </a:extLst>
          </p:cNvPr>
          <p:cNvGrpSpPr/>
          <p:nvPr/>
        </p:nvGrpSpPr>
        <p:grpSpPr>
          <a:xfrm>
            <a:off x="1506790" y="710295"/>
            <a:ext cx="1214078" cy="682919"/>
            <a:chOff x="2009053" y="947060"/>
            <a:chExt cx="1618770" cy="910558"/>
          </a:xfrm>
        </p:grpSpPr>
        <p:grpSp>
          <p:nvGrpSpPr>
            <p:cNvPr id="1024" name="Group 1023">
              <a:extLst>
                <a:ext uri="{FF2B5EF4-FFF2-40B4-BE49-F238E27FC236}">
                  <a16:creationId xmlns:a16="http://schemas.microsoft.com/office/drawing/2014/main" id="{828666A3-5B1F-1F02-144F-74069C586562}"/>
                </a:ext>
              </a:extLst>
            </p:cNvPr>
            <p:cNvGrpSpPr/>
            <p:nvPr/>
          </p:nvGrpSpPr>
          <p:grpSpPr>
            <a:xfrm>
              <a:off x="2009053" y="947060"/>
              <a:ext cx="1618770" cy="910558"/>
              <a:chOff x="8343100" y="3260913"/>
              <a:chExt cx="1618770" cy="910558"/>
            </a:xfrm>
          </p:grpSpPr>
          <p:pic>
            <p:nvPicPr>
              <p:cNvPr id="1025" name="Picture 2" descr="Microsoft Endpoint Manager: Enhancing Modern Application Management |  Microsoft Cloud Solutions | Windows Management Experts">
                <a:extLst>
                  <a:ext uri="{FF2B5EF4-FFF2-40B4-BE49-F238E27FC236}">
                    <a16:creationId xmlns:a16="http://schemas.microsoft.com/office/drawing/2014/main" id="{171C8C4E-292F-E7B0-3FD1-38992593F2D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43100" y="3260913"/>
                <a:ext cx="1618770" cy="9105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59F9B4FD-A27A-2181-BB3A-3B925208C0C4}"/>
                  </a:ext>
                </a:extLst>
              </p:cNvPr>
              <p:cNvPicPr>
                <a:picLocks noChangeAspect="1"/>
              </p:cNvPicPr>
              <p:nvPr/>
            </p:nvPicPr>
            <p:blipFill>
              <a:blip r:embed="rId9"/>
              <a:stretch>
                <a:fillRect/>
              </a:stretch>
            </p:blipFill>
            <p:spPr>
              <a:xfrm>
                <a:off x="9670764" y="3699601"/>
                <a:ext cx="149431" cy="176996"/>
              </a:xfrm>
              <a:prstGeom prst="rect">
                <a:avLst/>
              </a:prstGeom>
            </p:spPr>
          </p:pic>
        </p:grpSp>
        <p:sp>
          <p:nvSpPr>
            <p:cNvPr id="1073" name="Rectangle 1072">
              <a:extLst>
                <a:ext uri="{FF2B5EF4-FFF2-40B4-BE49-F238E27FC236}">
                  <a16:creationId xmlns:a16="http://schemas.microsoft.com/office/drawing/2014/main" id="{FF064DA2-9551-3B5E-61D2-C90C638094BB}"/>
                </a:ext>
              </a:extLst>
            </p:cNvPr>
            <p:cNvSpPr/>
            <p:nvPr/>
          </p:nvSpPr>
          <p:spPr>
            <a:xfrm>
              <a:off x="2447925" y="1361747"/>
              <a:ext cx="193675" cy="200997"/>
            </a:xfrm>
            <a:prstGeom prst="rect">
              <a:avLst/>
            </a:prstGeom>
            <a:solidFill>
              <a:srgbClr val="015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350"/>
            </a:p>
          </p:txBody>
        </p:sp>
        <p:sp>
          <p:nvSpPr>
            <p:cNvPr id="1074" name="Rectangle 1073">
              <a:extLst>
                <a:ext uri="{FF2B5EF4-FFF2-40B4-BE49-F238E27FC236}">
                  <a16:creationId xmlns:a16="http://schemas.microsoft.com/office/drawing/2014/main" id="{A721323B-1308-088F-BB7F-4D9048AA92C2}"/>
                </a:ext>
              </a:extLst>
            </p:cNvPr>
            <p:cNvSpPr/>
            <p:nvPr/>
          </p:nvSpPr>
          <p:spPr>
            <a:xfrm>
              <a:off x="3319708" y="1373747"/>
              <a:ext cx="193675" cy="200997"/>
            </a:xfrm>
            <a:prstGeom prst="rect">
              <a:avLst/>
            </a:prstGeom>
            <a:solidFill>
              <a:srgbClr val="015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350"/>
            </a:p>
          </p:txBody>
        </p:sp>
      </p:grpSp>
      <p:sp>
        <p:nvSpPr>
          <p:cNvPr id="1075" name="TextBox 1074">
            <a:extLst>
              <a:ext uri="{FF2B5EF4-FFF2-40B4-BE49-F238E27FC236}">
                <a16:creationId xmlns:a16="http://schemas.microsoft.com/office/drawing/2014/main" id="{1097A6F9-4A84-98E0-7A01-9463CBB0054C}"/>
              </a:ext>
            </a:extLst>
          </p:cNvPr>
          <p:cNvSpPr txBox="1"/>
          <p:nvPr/>
        </p:nvSpPr>
        <p:spPr>
          <a:xfrm>
            <a:off x="4063962" y="456304"/>
            <a:ext cx="1364476" cy="300082"/>
          </a:xfrm>
          <a:prstGeom prst="rect">
            <a:avLst/>
          </a:prstGeom>
          <a:noFill/>
        </p:spPr>
        <p:txBody>
          <a:bodyPr wrap="none" rtlCol="0">
            <a:spAutoFit/>
          </a:bodyPr>
          <a:lstStyle/>
          <a:p>
            <a:r>
              <a:rPr lang="en-NL" sz="1350" dirty="0">
                <a:solidFill>
                  <a:schemeClr val="tx2"/>
                </a:solidFill>
                <a:latin typeface="Dreaming Outloud Script Pro" panose="020B0604020202020204" pitchFamily="66" charset="0"/>
                <a:cs typeface="Dreaming Outloud Script Pro" panose="020B0604020202020204" pitchFamily="66" charset="0"/>
              </a:rPr>
              <a:t>Device Owner?</a:t>
            </a:r>
          </a:p>
        </p:txBody>
      </p:sp>
      <p:cxnSp>
        <p:nvCxnSpPr>
          <p:cNvPr id="1077" name="Connector: Curved 1076">
            <a:extLst>
              <a:ext uri="{FF2B5EF4-FFF2-40B4-BE49-F238E27FC236}">
                <a16:creationId xmlns:a16="http://schemas.microsoft.com/office/drawing/2014/main" id="{F8D6A13D-0810-C76C-8360-89B0E159E5E7}"/>
              </a:ext>
            </a:extLst>
          </p:cNvPr>
          <p:cNvCxnSpPr>
            <a:cxnSpLocks/>
            <a:stCxn id="1075" idx="1"/>
          </p:cNvCxnSpPr>
          <p:nvPr/>
        </p:nvCxnSpPr>
        <p:spPr>
          <a:xfrm rot="10800000" flipH="1" flipV="1">
            <a:off x="4063962" y="606345"/>
            <a:ext cx="635782" cy="445406"/>
          </a:xfrm>
          <a:prstGeom prst="curvedConnector3">
            <a:avLst>
              <a:gd name="adj1" fmla="val -35956"/>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80" name="Graphic 1079" descr="Shield Cross with solid fill">
            <a:extLst>
              <a:ext uri="{FF2B5EF4-FFF2-40B4-BE49-F238E27FC236}">
                <a16:creationId xmlns:a16="http://schemas.microsoft.com/office/drawing/2014/main" id="{F22E19B4-86EF-EA7E-CB76-DD265C2F38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28632" y="-7490"/>
            <a:ext cx="342900" cy="342900"/>
          </a:xfrm>
          <a:prstGeom prst="rect">
            <a:avLst/>
          </a:prstGeom>
        </p:spPr>
      </p:pic>
      <p:pic>
        <p:nvPicPr>
          <p:cNvPr id="1081" name="Graphic 1080" descr="Shield Cross with solid fill">
            <a:extLst>
              <a:ext uri="{FF2B5EF4-FFF2-40B4-BE49-F238E27FC236}">
                <a16:creationId xmlns:a16="http://schemas.microsoft.com/office/drawing/2014/main" id="{3BB4EA3F-3186-2662-082D-7592D918121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94885" y="2754563"/>
            <a:ext cx="342900" cy="342900"/>
          </a:xfrm>
          <a:prstGeom prst="rect">
            <a:avLst/>
          </a:prstGeom>
        </p:spPr>
      </p:pic>
      <p:sp>
        <p:nvSpPr>
          <p:cNvPr id="1082" name="TextBox 1081">
            <a:extLst>
              <a:ext uri="{FF2B5EF4-FFF2-40B4-BE49-F238E27FC236}">
                <a16:creationId xmlns:a16="http://schemas.microsoft.com/office/drawing/2014/main" id="{250DFA26-56DC-0226-49AF-0DB06A5D619A}"/>
              </a:ext>
            </a:extLst>
          </p:cNvPr>
          <p:cNvSpPr txBox="1"/>
          <p:nvPr/>
        </p:nvSpPr>
        <p:spPr>
          <a:xfrm>
            <a:off x="2987083" y="840302"/>
            <a:ext cx="886781" cy="300082"/>
          </a:xfrm>
          <a:prstGeom prst="rect">
            <a:avLst/>
          </a:prstGeom>
          <a:noFill/>
        </p:spPr>
        <p:txBody>
          <a:bodyPr wrap="none" rtlCol="0">
            <a:spAutoFit/>
          </a:bodyPr>
          <a:lstStyle/>
          <a:p>
            <a:r>
              <a:rPr lang="en-NL" sz="1350" dirty="0">
                <a:solidFill>
                  <a:schemeClr val="tx2"/>
                </a:solidFill>
                <a:latin typeface="Dreaming Outloud Script Pro" panose="020B0604020202020204" pitchFamily="66" charset="0"/>
                <a:cs typeface="Dreaming Outloud Script Pro" panose="020B0604020202020204" pitchFamily="66" charset="0"/>
              </a:rPr>
              <a:t>Personal</a:t>
            </a:r>
          </a:p>
        </p:txBody>
      </p:sp>
      <p:cxnSp>
        <p:nvCxnSpPr>
          <p:cNvPr id="1084" name="Connector: Elbow 1083">
            <a:extLst>
              <a:ext uri="{FF2B5EF4-FFF2-40B4-BE49-F238E27FC236}">
                <a16:creationId xmlns:a16="http://schemas.microsoft.com/office/drawing/2014/main" id="{8676F238-6CB2-E9BE-22AF-1DA5FE3FB600}"/>
              </a:ext>
            </a:extLst>
          </p:cNvPr>
          <p:cNvCxnSpPr>
            <a:stCxn id="26" idx="1"/>
          </p:cNvCxnSpPr>
          <p:nvPr/>
        </p:nvCxnSpPr>
        <p:spPr>
          <a:xfrm rot="10800000">
            <a:off x="4133850" y="1051755"/>
            <a:ext cx="263339" cy="732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85" name="TextBox 1084">
            <a:extLst>
              <a:ext uri="{FF2B5EF4-FFF2-40B4-BE49-F238E27FC236}">
                <a16:creationId xmlns:a16="http://schemas.microsoft.com/office/drawing/2014/main" id="{EA7A1C3F-7B48-A1C6-7078-CB6ADC536638}"/>
              </a:ext>
            </a:extLst>
          </p:cNvPr>
          <p:cNvSpPr txBox="1"/>
          <p:nvPr/>
        </p:nvSpPr>
        <p:spPr>
          <a:xfrm>
            <a:off x="4069926" y="2008643"/>
            <a:ext cx="1293944" cy="300082"/>
          </a:xfrm>
          <a:prstGeom prst="rect">
            <a:avLst/>
          </a:prstGeom>
          <a:noFill/>
        </p:spPr>
        <p:txBody>
          <a:bodyPr wrap="none" rtlCol="0">
            <a:spAutoFit/>
          </a:bodyPr>
          <a:lstStyle/>
          <a:p>
            <a:r>
              <a:rPr lang="en-NL" sz="1350" dirty="0">
                <a:solidFill>
                  <a:schemeClr val="tx2"/>
                </a:solidFill>
                <a:latin typeface="Dreaming Outloud Script Pro" panose="020B0604020202020204" pitchFamily="66" charset="0"/>
                <a:cs typeface="Dreaming Outloud Script Pro" panose="020B0604020202020204" pitchFamily="66" charset="0"/>
              </a:rPr>
              <a:t>Device Usage?</a:t>
            </a:r>
          </a:p>
        </p:txBody>
      </p:sp>
      <p:cxnSp>
        <p:nvCxnSpPr>
          <p:cNvPr id="1086" name="Connector: Curved 1085">
            <a:extLst>
              <a:ext uri="{FF2B5EF4-FFF2-40B4-BE49-F238E27FC236}">
                <a16:creationId xmlns:a16="http://schemas.microsoft.com/office/drawing/2014/main" id="{B2FA7FFC-A0C7-60C2-4CC7-71CF544AFD39}"/>
              </a:ext>
            </a:extLst>
          </p:cNvPr>
          <p:cNvCxnSpPr>
            <a:cxnSpLocks/>
            <a:stCxn id="1085" idx="1"/>
          </p:cNvCxnSpPr>
          <p:nvPr/>
        </p:nvCxnSpPr>
        <p:spPr>
          <a:xfrm rot="10800000" flipH="1">
            <a:off x="4069926" y="1805638"/>
            <a:ext cx="629818" cy="353047"/>
          </a:xfrm>
          <a:prstGeom prst="curvedConnector3">
            <a:avLst>
              <a:gd name="adj1" fmla="val -36296"/>
            </a:avLst>
          </a:prstGeom>
          <a:ln>
            <a:tailEnd type="triangle"/>
          </a:ln>
        </p:spPr>
        <p:style>
          <a:lnRef idx="1">
            <a:schemeClr val="accent2"/>
          </a:lnRef>
          <a:fillRef idx="0">
            <a:schemeClr val="accent2"/>
          </a:fillRef>
          <a:effectRef idx="0">
            <a:schemeClr val="accent2"/>
          </a:effectRef>
          <a:fontRef idx="minor">
            <a:schemeClr val="tx1"/>
          </a:fontRef>
        </p:style>
      </p:cxnSp>
      <p:sp>
        <p:nvSpPr>
          <p:cNvPr id="1091" name="TextBox 1090">
            <a:extLst>
              <a:ext uri="{FF2B5EF4-FFF2-40B4-BE49-F238E27FC236}">
                <a16:creationId xmlns:a16="http://schemas.microsoft.com/office/drawing/2014/main" id="{91EE4C2F-BEC3-4982-8D0D-6D04672E5FEF}"/>
              </a:ext>
            </a:extLst>
          </p:cNvPr>
          <p:cNvSpPr txBox="1"/>
          <p:nvPr/>
        </p:nvSpPr>
        <p:spPr>
          <a:xfrm>
            <a:off x="6666320" y="2170719"/>
            <a:ext cx="1140056" cy="300082"/>
          </a:xfrm>
          <a:prstGeom prst="rect">
            <a:avLst/>
          </a:prstGeom>
          <a:noFill/>
        </p:spPr>
        <p:txBody>
          <a:bodyPr wrap="none" rtlCol="0">
            <a:spAutoFit/>
          </a:bodyPr>
          <a:lstStyle/>
          <a:p>
            <a:r>
              <a:rPr lang="en-NL" sz="1350" dirty="0">
                <a:solidFill>
                  <a:schemeClr val="tx2"/>
                </a:solidFill>
                <a:latin typeface="Dreaming Outloud Script Pro" panose="020B0604020202020204" pitchFamily="66" charset="0"/>
                <a:cs typeface="Dreaming Outloud Script Pro" panose="020B0604020202020204" pitchFamily="66" charset="0"/>
              </a:rPr>
              <a:t>Compliant?</a:t>
            </a:r>
          </a:p>
        </p:txBody>
      </p:sp>
      <p:cxnSp>
        <p:nvCxnSpPr>
          <p:cNvPr id="1092" name="Connector: Curved 1091">
            <a:extLst>
              <a:ext uri="{FF2B5EF4-FFF2-40B4-BE49-F238E27FC236}">
                <a16:creationId xmlns:a16="http://schemas.microsoft.com/office/drawing/2014/main" id="{FC694F69-1D88-F13B-241A-75F5128A3EFD}"/>
              </a:ext>
            </a:extLst>
          </p:cNvPr>
          <p:cNvCxnSpPr>
            <a:cxnSpLocks/>
            <a:stCxn id="1091" idx="1"/>
          </p:cNvCxnSpPr>
          <p:nvPr/>
        </p:nvCxnSpPr>
        <p:spPr>
          <a:xfrm rot="10800000" flipV="1">
            <a:off x="6349406" y="2320760"/>
            <a:ext cx="316915" cy="214284"/>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095" name="TextBox 1094">
            <a:extLst>
              <a:ext uri="{FF2B5EF4-FFF2-40B4-BE49-F238E27FC236}">
                <a16:creationId xmlns:a16="http://schemas.microsoft.com/office/drawing/2014/main" id="{9AA930B4-4A0E-D6A3-4237-20A48B182E40}"/>
              </a:ext>
            </a:extLst>
          </p:cNvPr>
          <p:cNvSpPr txBox="1"/>
          <p:nvPr/>
        </p:nvSpPr>
        <p:spPr>
          <a:xfrm rot="16200000">
            <a:off x="1445199" y="2035663"/>
            <a:ext cx="1337226" cy="369332"/>
          </a:xfrm>
          <a:prstGeom prst="rect">
            <a:avLst/>
          </a:prstGeom>
          <a:noFill/>
        </p:spPr>
        <p:txBody>
          <a:bodyPr wrap="none" rtlCol="0">
            <a:spAutoFit/>
          </a:bodyPr>
          <a:lstStyle/>
          <a:p>
            <a:r>
              <a:rPr lang="en-NL" sz="900" dirty="0">
                <a:solidFill>
                  <a:schemeClr val="tx2"/>
                </a:solidFill>
                <a:latin typeface="Dreaming Outloud Script Pro" panose="020B0604020202020204" pitchFamily="66" charset="0"/>
                <a:cs typeface="Dreaming Outloud Script Pro" panose="020B0604020202020204" pitchFamily="66" charset="0"/>
              </a:rPr>
              <a:t>App Protection Policy</a:t>
            </a:r>
          </a:p>
          <a:p>
            <a:r>
              <a:rPr lang="en-NL" sz="900" dirty="0">
                <a:solidFill>
                  <a:schemeClr val="tx2"/>
                </a:solidFill>
                <a:latin typeface="Dreaming Outloud Script Pro" panose="020B0604020202020204" pitchFamily="66" charset="0"/>
                <a:cs typeface="Dreaming Outloud Script Pro" panose="020B0604020202020204" pitchFamily="66" charset="0"/>
              </a:rPr>
              <a:t>Approved App</a:t>
            </a:r>
          </a:p>
        </p:txBody>
      </p:sp>
      <p:sp>
        <p:nvSpPr>
          <p:cNvPr id="1096" name="TextBox 1095">
            <a:extLst>
              <a:ext uri="{FF2B5EF4-FFF2-40B4-BE49-F238E27FC236}">
                <a16:creationId xmlns:a16="http://schemas.microsoft.com/office/drawing/2014/main" id="{4BD4A433-DB89-B29A-B03D-0BC27D3F0E94}"/>
              </a:ext>
            </a:extLst>
          </p:cNvPr>
          <p:cNvSpPr txBox="1"/>
          <p:nvPr/>
        </p:nvSpPr>
        <p:spPr>
          <a:xfrm rot="19495345">
            <a:off x="69586" y="340887"/>
            <a:ext cx="1740348" cy="507831"/>
          </a:xfrm>
          <a:prstGeom prst="rect">
            <a:avLst/>
          </a:prstGeom>
          <a:noFill/>
        </p:spPr>
        <p:txBody>
          <a:bodyPr wrap="none" rtlCol="0">
            <a:spAutoFit/>
          </a:bodyPr>
          <a:lstStyle/>
          <a:p>
            <a:r>
              <a:rPr lang="en-NL" sz="1350" dirty="0">
                <a:solidFill>
                  <a:schemeClr val="tx2"/>
                </a:solidFill>
                <a:latin typeface="Dreaming Outloud Script Pro" panose="03050502040304050704" pitchFamily="66" charset="0"/>
                <a:cs typeface="Dreaming Outloud Script Pro" panose="03050502040304050704" pitchFamily="66" charset="0"/>
              </a:rPr>
              <a:t>In some cases</a:t>
            </a:r>
          </a:p>
          <a:p>
            <a:r>
              <a:rPr lang="en-NL" sz="1350" dirty="0">
                <a:solidFill>
                  <a:schemeClr val="tx2"/>
                </a:solidFill>
                <a:latin typeface="Dreaming Outloud Script Pro" panose="03050502040304050704" pitchFamily="66" charset="0"/>
                <a:cs typeface="Dreaming Outloud Script Pro" panose="03050502040304050704" pitchFamily="66" charset="0"/>
              </a:rPr>
              <a:t>MAM isn’t possible</a:t>
            </a:r>
          </a:p>
        </p:txBody>
      </p:sp>
      <p:cxnSp>
        <p:nvCxnSpPr>
          <p:cNvPr id="1097" name="Connector: Curved 1096">
            <a:extLst>
              <a:ext uri="{FF2B5EF4-FFF2-40B4-BE49-F238E27FC236}">
                <a16:creationId xmlns:a16="http://schemas.microsoft.com/office/drawing/2014/main" id="{A3252F15-6F58-BB84-FB27-AD03B4930C4A}"/>
              </a:ext>
            </a:extLst>
          </p:cNvPr>
          <p:cNvCxnSpPr>
            <a:cxnSpLocks/>
            <a:stCxn id="1096" idx="1"/>
          </p:cNvCxnSpPr>
          <p:nvPr/>
        </p:nvCxnSpPr>
        <p:spPr>
          <a:xfrm rot="10800000" flipH="1" flipV="1">
            <a:off x="227632" y="1094879"/>
            <a:ext cx="1109284" cy="1252644"/>
          </a:xfrm>
          <a:prstGeom prst="curvedConnector4">
            <a:avLst>
              <a:gd name="adj1" fmla="val -20608"/>
              <a:gd name="adj2" fmla="val 40174"/>
            </a:avLst>
          </a:prstGeom>
          <a:ln>
            <a:tailEnd type="triangle"/>
          </a:ln>
        </p:spPr>
        <p:style>
          <a:lnRef idx="1">
            <a:schemeClr val="accent2"/>
          </a:lnRef>
          <a:fillRef idx="0">
            <a:schemeClr val="accent2"/>
          </a:fillRef>
          <a:effectRef idx="0">
            <a:schemeClr val="accent2"/>
          </a:effectRef>
          <a:fontRef idx="minor">
            <a:schemeClr val="tx1"/>
          </a:fontRef>
        </p:style>
      </p:cxnSp>
      <p:sp>
        <p:nvSpPr>
          <p:cNvPr id="1100" name="TextBox 1099">
            <a:extLst>
              <a:ext uri="{FF2B5EF4-FFF2-40B4-BE49-F238E27FC236}">
                <a16:creationId xmlns:a16="http://schemas.microsoft.com/office/drawing/2014/main" id="{F96917E2-569E-22BC-9DB1-4E763E81DF88}"/>
              </a:ext>
            </a:extLst>
          </p:cNvPr>
          <p:cNvSpPr txBox="1"/>
          <p:nvPr/>
        </p:nvSpPr>
        <p:spPr>
          <a:xfrm>
            <a:off x="6817259" y="169843"/>
            <a:ext cx="1763624" cy="300082"/>
          </a:xfrm>
          <a:prstGeom prst="rect">
            <a:avLst/>
          </a:prstGeom>
          <a:noFill/>
        </p:spPr>
        <p:txBody>
          <a:bodyPr wrap="none" rtlCol="0">
            <a:spAutoFit/>
          </a:bodyPr>
          <a:lstStyle/>
          <a:p>
            <a:r>
              <a:rPr lang="en-NL" sz="1350" dirty="0">
                <a:solidFill>
                  <a:schemeClr val="tx2"/>
                </a:solidFill>
                <a:latin typeface="Dreaming Outloud Script Pro" panose="03050502040304050704" pitchFamily="66" charset="0"/>
                <a:cs typeface="Dreaming Outloud Script Pro" panose="03050502040304050704" pitchFamily="66" charset="0"/>
              </a:rPr>
              <a:t>User a.k.a. Identity</a:t>
            </a:r>
          </a:p>
        </p:txBody>
      </p:sp>
      <p:cxnSp>
        <p:nvCxnSpPr>
          <p:cNvPr id="1101" name="Connector: Curved 1100">
            <a:extLst>
              <a:ext uri="{FF2B5EF4-FFF2-40B4-BE49-F238E27FC236}">
                <a16:creationId xmlns:a16="http://schemas.microsoft.com/office/drawing/2014/main" id="{4952EF7E-932D-BA5E-7A3E-5230411EB4AB}"/>
              </a:ext>
            </a:extLst>
          </p:cNvPr>
          <p:cNvCxnSpPr>
            <a:cxnSpLocks/>
            <a:stCxn id="1100" idx="1"/>
          </p:cNvCxnSpPr>
          <p:nvPr/>
        </p:nvCxnSpPr>
        <p:spPr>
          <a:xfrm rot="10800000" flipV="1">
            <a:off x="6546663" y="319884"/>
            <a:ext cx="270597" cy="196984"/>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104" name="TextBox 1103">
            <a:extLst>
              <a:ext uri="{FF2B5EF4-FFF2-40B4-BE49-F238E27FC236}">
                <a16:creationId xmlns:a16="http://schemas.microsoft.com/office/drawing/2014/main" id="{8D22B23E-C42D-7AE9-9D2A-F72E9190E517}"/>
              </a:ext>
            </a:extLst>
          </p:cNvPr>
          <p:cNvSpPr txBox="1"/>
          <p:nvPr/>
        </p:nvSpPr>
        <p:spPr>
          <a:xfrm>
            <a:off x="3998034" y="2507519"/>
            <a:ext cx="1923925" cy="507831"/>
          </a:xfrm>
          <a:prstGeom prst="rect">
            <a:avLst/>
          </a:prstGeom>
          <a:noFill/>
        </p:spPr>
        <p:txBody>
          <a:bodyPr wrap="none" rtlCol="0">
            <a:spAutoFit/>
          </a:bodyPr>
          <a:lstStyle/>
          <a:p>
            <a:r>
              <a:rPr lang="en-NL" sz="1350" dirty="0">
                <a:solidFill>
                  <a:schemeClr val="tx2"/>
                </a:solidFill>
                <a:latin typeface="Dreaming Outloud Script Pro" panose="020B0604020202020204" pitchFamily="66" charset="0"/>
                <a:cs typeface="Dreaming Outloud Script Pro" panose="020B0604020202020204" pitchFamily="66" charset="0"/>
              </a:rPr>
              <a:t>Company data</a:t>
            </a:r>
          </a:p>
          <a:p>
            <a:r>
              <a:rPr lang="en-NL" sz="1350" dirty="0">
                <a:solidFill>
                  <a:schemeClr val="tx2"/>
                </a:solidFill>
                <a:latin typeface="Dreaming Outloud Script Pro" panose="020B0604020202020204" pitchFamily="66" charset="0"/>
                <a:cs typeface="Dreaming Outloud Script Pro" panose="020B0604020202020204" pitchFamily="66" charset="0"/>
              </a:rPr>
              <a:t>Office 365 /SaaS apps</a:t>
            </a:r>
          </a:p>
        </p:txBody>
      </p:sp>
      <p:cxnSp>
        <p:nvCxnSpPr>
          <p:cNvPr id="1105" name="Connector: Curved 1104">
            <a:extLst>
              <a:ext uri="{FF2B5EF4-FFF2-40B4-BE49-F238E27FC236}">
                <a16:creationId xmlns:a16="http://schemas.microsoft.com/office/drawing/2014/main" id="{C7C48851-E7A5-5F51-A208-37C1F821E4F4}"/>
              </a:ext>
            </a:extLst>
          </p:cNvPr>
          <p:cNvCxnSpPr>
            <a:cxnSpLocks/>
          </p:cNvCxnSpPr>
          <p:nvPr/>
        </p:nvCxnSpPr>
        <p:spPr>
          <a:xfrm>
            <a:off x="5443537" y="2714453"/>
            <a:ext cx="914429" cy="48996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109" name="TextBox 1108">
            <a:extLst>
              <a:ext uri="{FF2B5EF4-FFF2-40B4-BE49-F238E27FC236}">
                <a16:creationId xmlns:a16="http://schemas.microsoft.com/office/drawing/2014/main" id="{A703E087-4A39-6116-7A71-0FE2EC666193}"/>
              </a:ext>
            </a:extLst>
          </p:cNvPr>
          <p:cNvSpPr txBox="1"/>
          <p:nvPr/>
        </p:nvSpPr>
        <p:spPr>
          <a:xfrm rot="986220">
            <a:off x="7620376" y="3094024"/>
            <a:ext cx="1737077" cy="369332"/>
          </a:xfrm>
          <a:prstGeom prst="rect">
            <a:avLst/>
          </a:prstGeom>
          <a:noFill/>
        </p:spPr>
        <p:txBody>
          <a:bodyPr wrap="square" rtlCol="0">
            <a:spAutoFit/>
          </a:bodyPr>
          <a:lstStyle/>
          <a:p>
            <a:r>
              <a:rPr lang="en-NL" sz="900" dirty="0">
                <a:solidFill>
                  <a:schemeClr val="tx2"/>
                </a:solidFill>
                <a:latin typeface="Dreaming Outloud Script Pro" panose="020B0604020202020204" pitchFamily="66" charset="0"/>
                <a:cs typeface="Dreaming Outloud Script Pro" panose="020B0604020202020204" pitchFamily="66" charset="0"/>
              </a:rPr>
              <a:t>Control using Sensitivity labels for containers</a:t>
            </a:r>
          </a:p>
        </p:txBody>
      </p:sp>
      <p:cxnSp>
        <p:nvCxnSpPr>
          <p:cNvPr id="1110" name="Connector: Curved 1109">
            <a:extLst>
              <a:ext uri="{FF2B5EF4-FFF2-40B4-BE49-F238E27FC236}">
                <a16:creationId xmlns:a16="http://schemas.microsoft.com/office/drawing/2014/main" id="{216A5793-891B-64D6-7BA1-39963065EDF1}"/>
              </a:ext>
            </a:extLst>
          </p:cNvPr>
          <p:cNvCxnSpPr>
            <a:cxnSpLocks/>
            <a:stCxn id="1109" idx="1"/>
          </p:cNvCxnSpPr>
          <p:nvPr/>
        </p:nvCxnSpPr>
        <p:spPr>
          <a:xfrm rot="10800000" flipV="1">
            <a:off x="6529410" y="3032927"/>
            <a:ext cx="1126463" cy="283455"/>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13" name="Connector: Curved 1112">
            <a:extLst>
              <a:ext uri="{FF2B5EF4-FFF2-40B4-BE49-F238E27FC236}">
                <a16:creationId xmlns:a16="http://schemas.microsoft.com/office/drawing/2014/main" id="{627D23ED-EEE1-403F-361C-3FFD687EC1B4}"/>
              </a:ext>
            </a:extLst>
          </p:cNvPr>
          <p:cNvCxnSpPr>
            <a:cxnSpLocks/>
            <a:endCxn id="1028" idx="3"/>
          </p:cNvCxnSpPr>
          <p:nvPr/>
        </p:nvCxnSpPr>
        <p:spPr>
          <a:xfrm rot="5400000">
            <a:off x="6465398" y="3166252"/>
            <a:ext cx="1333217" cy="1063847"/>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pic>
        <p:nvPicPr>
          <p:cNvPr id="1120" name="Picture 1119">
            <a:extLst>
              <a:ext uri="{FF2B5EF4-FFF2-40B4-BE49-F238E27FC236}">
                <a16:creationId xmlns:a16="http://schemas.microsoft.com/office/drawing/2014/main" id="{AACCC52C-0622-4F75-7971-AC500E793202}"/>
              </a:ext>
            </a:extLst>
          </p:cNvPr>
          <p:cNvPicPr>
            <a:picLocks noChangeAspect="1"/>
          </p:cNvPicPr>
          <p:nvPr/>
        </p:nvPicPr>
        <p:blipFill>
          <a:blip r:embed="rId15"/>
          <a:stretch>
            <a:fillRect/>
          </a:stretch>
        </p:blipFill>
        <p:spPr>
          <a:xfrm>
            <a:off x="5756455" y="3006575"/>
            <a:ext cx="268539" cy="283458"/>
          </a:xfrm>
          <a:prstGeom prst="rect">
            <a:avLst/>
          </a:prstGeom>
        </p:spPr>
      </p:pic>
      <p:pic>
        <p:nvPicPr>
          <p:cNvPr id="1121" name="Picture 12" descr="Microsoft Office 365 Logo, symbol, meaning, history, PNG">
            <a:extLst>
              <a:ext uri="{FF2B5EF4-FFF2-40B4-BE49-F238E27FC236}">
                <a16:creationId xmlns:a16="http://schemas.microsoft.com/office/drawing/2014/main" id="{608929AB-F219-7A54-21F3-F236898C733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0794" y="3362166"/>
            <a:ext cx="472406" cy="265729"/>
          </a:xfrm>
          <a:prstGeom prst="rect">
            <a:avLst/>
          </a:prstGeom>
          <a:noFill/>
          <a:extLst>
            <a:ext uri="{909E8E84-426E-40DD-AFC4-6F175D3DCCD1}">
              <a14:hiddenFill xmlns:a14="http://schemas.microsoft.com/office/drawing/2010/main">
                <a:solidFill>
                  <a:srgbClr val="FFFFFF"/>
                </a:solidFill>
              </a14:hiddenFill>
            </a:ext>
          </a:extLst>
        </p:spPr>
      </p:pic>
      <p:sp>
        <p:nvSpPr>
          <p:cNvPr id="1124" name="TextBox 1123">
            <a:extLst>
              <a:ext uri="{FF2B5EF4-FFF2-40B4-BE49-F238E27FC236}">
                <a16:creationId xmlns:a16="http://schemas.microsoft.com/office/drawing/2014/main" id="{6431AF0D-5814-EB92-98AD-BA17F1962095}"/>
              </a:ext>
            </a:extLst>
          </p:cNvPr>
          <p:cNvSpPr txBox="1"/>
          <p:nvPr/>
        </p:nvSpPr>
        <p:spPr>
          <a:xfrm>
            <a:off x="6817259" y="3696610"/>
            <a:ext cx="1572146" cy="507831"/>
          </a:xfrm>
          <a:prstGeom prst="rect">
            <a:avLst/>
          </a:prstGeom>
          <a:noFill/>
        </p:spPr>
        <p:txBody>
          <a:bodyPr wrap="square" rtlCol="0">
            <a:spAutoFit/>
          </a:bodyPr>
          <a:lstStyle/>
          <a:p>
            <a:r>
              <a:rPr lang="en-NL" sz="1350" dirty="0">
                <a:solidFill>
                  <a:schemeClr val="tx2"/>
                </a:solidFill>
                <a:latin typeface="Dreaming Outloud Script Pro" panose="020B0604020202020204" pitchFamily="66" charset="0"/>
                <a:cs typeface="Dreaming Outloud Script Pro" panose="020B0604020202020204" pitchFamily="66" charset="0"/>
              </a:rPr>
              <a:t>App Enforced Restrictions</a:t>
            </a:r>
          </a:p>
        </p:txBody>
      </p:sp>
      <p:cxnSp>
        <p:nvCxnSpPr>
          <p:cNvPr id="1125" name="Connector: Curved 1124">
            <a:extLst>
              <a:ext uri="{FF2B5EF4-FFF2-40B4-BE49-F238E27FC236}">
                <a16:creationId xmlns:a16="http://schemas.microsoft.com/office/drawing/2014/main" id="{796F82A7-FA76-ED24-3938-20B76418A1D0}"/>
              </a:ext>
            </a:extLst>
          </p:cNvPr>
          <p:cNvCxnSpPr>
            <a:cxnSpLocks/>
            <a:stCxn id="1124" idx="1"/>
            <a:endCxn id="13" idx="2"/>
          </p:cNvCxnSpPr>
          <p:nvPr/>
        </p:nvCxnSpPr>
        <p:spPr>
          <a:xfrm rot="10800000">
            <a:off x="6365395" y="3762082"/>
            <a:ext cx="451864" cy="18844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pic>
        <p:nvPicPr>
          <p:cNvPr id="1129" name="Graphic 1128" descr="Badge Cross with solid fill">
            <a:extLst>
              <a:ext uri="{FF2B5EF4-FFF2-40B4-BE49-F238E27FC236}">
                <a16:creationId xmlns:a16="http://schemas.microsoft.com/office/drawing/2014/main" id="{A65E31D5-3A75-B49D-21C8-7070A2EB977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13852" y="2349795"/>
            <a:ext cx="339401" cy="339401"/>
          </a:xfrm>
          <a:prstGeom prst="rect">
            <a:avLst/>
          </a:prstGeom>
        </p:spPr>
      </p:pic>
      <p:pic>
        <p:nvPicPr>
          <p:cNvPr id="1131" name="Graphic 1130" descr="Checkmark with solid fill">
            <a:extLst>
              <a:ext uri="{FF2B5EF4-FFF2-40B4-BE49-F238E27FC236}">
                <a16:creationId xmlns:a16="http://schemas.microsoft.com/office/drawing/2014/main" id="{79B78A3D-1CC4-A669-71C2-C719D473633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065722" y="2527828"/>
            <a:ext cx="339401" cy="339401"/>
          </a:xfrm>
          <a:prstGeom prst="rect">
            <a:avLst/>
          </a:prstGeom>
        </p:spPr>
      </p:pic>
      <p:cxnSp>
        <p:nvCxnSpPr>
          <p:cNvPr id="1132" name="Straight Arrow Connector 1131">
            <a:extLst>
              <a:ext uri="{FF2B5EF4-FFF2-40B4-BE49-F238E27FC236}">
                <a16:creationId xmlns:a16="http://schemas.microsoft.com/office/drawing/2014/main" id="{C3FA852A-2354-F40C-EC79-F30584DF1443}"/>
              </a:ext>
            </a:extLst>
          </p:cNvPr>
          <p:cNvCxnSpPr>
            <a:cxnSpLocks/>
          </p:cNvCxnSpPr>
          <p:nvPr/>
        </p:nvCxnSpPr>
        <p:spPr>
          <a:xfrm flipH="1">
            <a:off x="6376068" y="636952"/>
            <a:ext cx="1" cy="174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3" name="TextBox 1132">
            <a:extLst>
              <a:ext uri="{FF2B5EF4-FFF2-40B4-BE49-F238E27FC236}">
                <a16:creationId xmlns:a16="http://schemas.microsoft.com/office/drawing/2014/main" id="{00E6C65D-600B-7483-D363-DD476A48886B}"/>
              </a:ext>
            </a:extLst>
          </p:cNvPr>
          <p:cNvSpPr txBox="1"/>
          <p:nvPr/>
        </p:nvSpPr>
        <p:spPr>
          <a:xfrm>
            <a:off x="6776887" y="493989"/>
            <a:ext cx="1234633" cy="300082"/>
          </a:xfrm>
          <a:prstGeom prst="rect">
            <a:avLst/>
          </a:prstGeom>
          <a:noFill/>
        </p:spPr>
        <p:txBody>
          <a:bodyPr wrap="none" rtlCol="0">
            <a:spAutoFit/>
          </a:bodyPr>
          <a:lstStyle/>
          <a:p>
            <a:r>
              <a:rPr lang="en-NL" sz="1350" dirty="0">
                <a:solidFill>
                  <a:schemeClr val="tx2"/>
                </a:solidFill>
                <a:latin typeface="Dreaming Outloud Script Pro" panose="03050502040304050704" pitchFamily="66" charset="0"/>
                <a:cs typeface="Dreaming Outloud Script Pro" panose="03050502040304050704" pitchFamily="66" charset="0"/>
              </a:rPr>
              <a:t>Type of user?</a:t>
            </a:r>
          </a:p>
        </p:txBody>
      </p:sp>
      <p:cxnSp>
        <p:nvCxnSpPr>
          <p:cNvPr id="1134" name="Connector: Curved 1133">
            <a:extLst>
              <a:ext uri="{FF2B5EF4-FFF2-40B4-BE49-F238E27FC236}">
                <a16:creationId xmlns:a16="http://schemas.microsoft.com/office/drawing/2014/main" id="{481EE774-AFEB-E478-0309-4FE3C1167292}"/>
              </a:ext>
            </a:extLst>
          </p:cNvPr>
          <p:cNvCxnSpPr>
            <a:cxnSpLocks/>
            <a:stCxn id="1133" idx="1"/>
          </p:cNvCxnSpPr>
          <p:nvPr/>
        </p:nvCxnSpPr>
        <p:spPr>
          <a:xfrm rot="10800000" flipV="1">
            <a:off x="6364547" y="644030"/>
            <a:ext cx="412341" cy="410004"/>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138" name="TextBox 1137">
            <a:extLst>
              <a:ext uri="{FF2B5EF4-FFF2-40B4-BE49-F238E27FC236}">
                <a16:creationId xmlns:a16="http://schemas.microsoft.com/office/drawing/2014/main" id="{3029FEF2-03BF-8264-765E-424CA7CF9F2A}"/>
              </a:ext>
            </a:extLst>
          </p:cNvPr>
          <p:cNvSpPr txBox="1"/>
          <p:nvPr/>
        </p:nvSpPr>
        <p:spPr>
          <a:xfrm>
            <a:off x="5192012" y="3052225"/>
            <a:ext cx="562975" cy="253916"/>
          </a:xfrm>
          <a:prstGeom prst="rect">
            <a:avLst/>
          </a:prstGeom>
          <a:noFill/>
        </p:spPr>
        <p:txBody>
          <a:bodyPr wrap="none" rtlCol="0">
            <a:spAutoFit/>
          </a:bodyPr>
          <a:lstStyle/>
          <a:p>
            <a:r>
              <a:rPr lang="en-NL" sz="1050" dirty="0">
                <a:solidFill>
                  <a:schemeClr val="tx2"/>
                </a:solidFill>
                <a:latin typeface="Dreaming Outloud Script Pro" panose="020B0604020202020204" pitchFamily="66" charset="0"/>
                <a:cs typeface="Dreaming Outloud Script Pro" panose="020B0604020202020204" pitchFamily="66" charset="0"/>
              </a:rPr>
              <a:t>MDCA</a:t>
            </a:r>
          </a:p>
        </p:txBody>
      </p:sp>
      <p:sp>
        <p:nvSpPr>
          <p:cNvPr id="1139" name="TextBox 1138">
            <a:extLst>
              <a:ext uri="{FF2B5EF4-FFF2-40B4-BE49-F238E27FC236}">
                <a16:creationId xmlns:a16="http://schemas.microsoft.com/office/drawing/2014/main" id="{28DB87F4-762E-5C63-B454-4CCB0303142D}"/>
              </a:ext>
            </a:extLst>
          </p:cNvPr>
          <p:cNvSpPr txBox="1"/>
          <p:nvPr/>
        </p:nvSpPr>
        <p:spPr>
          <a:xfrm>
            <a:off x="5023903" y="3393996"/>
            <a:ext cx="787395" cy="253916"/>
          </a:xfrm>
          <a:prstGeom prst="rect">
            <a:avLst/>
          </a:prstGeom>
          <a:noFill/>
        </p:spPr>
        <p:txBody>
          <a:bodyPr wrap="none" rtlCol="0">
            <a:spAutoFit/>
          </a:bodyPr>
          <a:lstStyle/>
          <a:p>
            <a:r>
              <a:rPr lang="en-NL" sz="1050" dirty="0">
                <a:solidFill>
                  <a:schemeClr val="tx2"/>
                </a:solidFill>
                <a:latin typeface="Dreaming Outloud Script Pro" panose="020B0604020202020204" pitchFamily="66" charset="0"/>
                <a:cs typeface="Dreaming Outloud Script Pro" panose="020B0604020202020204" pitchFamily="66" charset="0"/>
              </a:rPr>
              <a:t>Office 365</a:t>
            </a:r>
          </a:p>
        </p:txBody>
      </p:sp>
      <p:sp>
        <p:nvSpPr>
          <p:cNvPr id="1141" name="TextBox 1140">
            <a:extLst>
              <a:ext uri="{FF2B5EF4-FFF2-40B4-BE49-F238E27FC236}">
                <a16:creationId xmlns:a16="http://schemas.microsoft.com/office/drawing/2014/main" id="{0153EA03-DED4-09A7-7090-8005F8097C90}"/>
              </a:ext>
            </a:extLst>
          </p:cNvPr>
          <p:cNvSpPr txBox="1"/>
          <p:nvPr/>
        </p:nvSpPr>
        <p:spPr>
          <a:xfrm>
            <a:off x="4723518" y="1269752"/>
            <a:ext cx="965329" cy="300082"/>
          </a:xfrm>
          <a:prstGeom prst="rect">
            <a:avLst/>
          </a:prstGeom>
          <a:noFill/>
        </p:spPr>
        <p:txBody>
          <a:bodyPr wrap="none" rtlCol="0">
            <a:spAutoFit/>
          </a:bodyPr>
          <a:lstStyle/>
          <a:p>
            <a:r>
              <a:rPr lang="en-NL" sz="1350" dirty="0">
                <a:solidFill>
                  <a:schemeClr val="tx2"/>
                </a:solidFill>
                <a:latin typeface="Dreaming Outloud Script Pro" panose="020B0604020202020204" pitchFamily="66" charset="0"/>
                <a:cs typeface="Dreaming Outloud Script Pro" panose="020B0604020202020204" pitchFamily="66" charset="0"/>
              </a:rPr>
              <a:t>Company</a:t>
            </a:r>
          </a:p>
        </p:txBody>
      </p:sp>
      <p:cxnSp>
        <p:nvCxnSpPr>
          <p:cNvPr id="1142" name="Connector: Curved 1141">
            <a:extLst>
              <a:ext uri="{FF2B5EF4-FFF2-40B4-BE49-F238E27FC236}">
                <a16:creationId xmlns:a16="http://schemas.microsoft.com/office/drawing/2014/main" id="{498BE1F7-2192-C272-ED34-1902ACB0EC36}"/>
              </a:ext>
            </a:extLst>
          </p:cNvPr>
          <p:cNvCxnSpPr>
            <a:cxnSpLocks/>
            <a:endCxn id="26" idx="0"/>
          </p:cNvCxnSpPr>
          <p:nvPr/>
        </p:nvCxnSpPr>
        <p:spPr>
          <a:xfrm rot="10800000" flipV="1">
            <a:off x="4699749" y="1446891"/>
            <a:ext cx="192928" cy="115423"/>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45" name="Connector: Curved 1144">
            <a:extLst>
              <a:ext uri="{FF2B5EF4-FFF2-40B4-BE49-F238E27FC236}">
                <a16:creationId xmlns:a16="http://schemas.microsoft.com/office/drawing/2014/main" id="{96915EDF-EDE5-6AB6-F344-8D06717B526A}"/>
              </a:ext>
            </a:extLst>
          </p:cNvPr>
          <p:cNvCxnSpPr>
            <a:cxnSpLocks/>
            <a:stCxn id="1141" idx="2"/>
          </p:cNvCxnSpPr>
          <p:nvPr/>
        </p:nvCxnSpPr>
        <p:spPr>
          <a:xfrm rot="16200000" flipH="1">
            <a:off x="5135132" y="1640885"/>
            <a:ext cx="214356" cy="72254"/>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1154" name="Graphic 1153" descr="Stream with solid fill">
            <a:extLst>
              <a:ext uri="{FF2B5EF4-FFF2-40B4-BE49-F238E27FC236}">
                <a16:creationId xmlns:a16="http://schemas.microsoft.com/office/drawing/2014/main" id="{FB1727A7-9C2E-D40F-EB88-7C9AC46EAA86}"/>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66055" y="1026244"/>
            <a:ext cx="247387" cy="247387"/>
          </a:xfrm>
          <a:prstGeom prst="rect">
            <a:avLst/>
          </a:prstGeom>
        </p:spPr>
      </p:pic>
      <p:cxnSp>
        <p:nvCxnSpPr>
          <p:cNvPr id="3" name="Connector: Curved 2">
            <a:extLst>
              <a:ext uri="{FF2B5EF4-FFF2-40B4-BE49-F238E27FC236}">
                <a16:creationId xmlns:a16="http://schemas.microsoft.com/office/drawing/2014/main" id="{60A58C2C-908C-6F58-B144-4CE5E89E891D}"/>
              </a:ext>
            </a:extLst>
          </p:cNvPr>
          <p:cNvCxnSpPr>
            <a:cxnSpLocks/>
          </p:cNvCxnSpPr>
          <p:nvPr/>
        </p:nvCxnSpPr>
        <p:spPr>
          <a:xfrm rot="10800000" flipV="1">
            <a:off x="6355934" y="1044710"/>
            <a:ext cx="2124371" cy="1265217"/>
          </a:xfrm>
          <a:prstGeom prst="curvedConnector2">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6977A2B5-0C99-16B1-E50B-981C61D77DCD}"/>
              </a:ext>
            </a:extLst>
          </p:cNvPr>
          <p:cNvSpPr txBox="1"/>
          <p:nvPr/>
        </p:nvSpPr>
        <p:spPr>
          <a:xfrm rot="20585652">
            <a:off x="7028183" y="1175623"/>
            <a:ext cx="1737077" cy="369332"/>
          </a:xfrm>
          <a:prstGeom prst="rect">
            <a:avLst/>
          </a:prstGeom>
          <a:noFill/>
        </p:spPr>
        <p:txBody>
          <a:bodyPr wrap="square" rtlCol="0">
            <a:spAutoFit/>
          </a:bodyPr>
          <a:lstStyle/>
          <a:p>
            <a:r>
              <a:rPr lang="en-NL" sz="900" dirty="0">
                <a:solidFill>
                  <a:schemeClr val="tx2"/>
                </a:solidFill>
                <a:latin typeface="Dreaming Outloud Script Pro" panose="020B0604020202020204" pitchFamily="66" charset="0"/>
                <a:cs typeface="Dreaming Outloud Script Pro" panose="020B0604020202020204" pitchFamily="66" charset="0"/>
              </a:rPr>
              <a:t>Azure AD B2B direct Connect settings</a:t>
            </a:r>
          </a:p>
        </p:txBody>
      </p:sp>
    </p:spTree>
    <p:extLst>
      <p:ext uri="{BB962C8B-B14F-4D97-AF65-F5344CB8AC3E}">
        <p14:creationId xmlns:p14="http://schemas.microsoft.com/office/powerpoint/2010/main" val="272689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00"/>
                                        </p:tgtEl>
                                        <p:attrNameLst>
                                          <p:attrName>style.visibility</p:attrName>
                                        </p:attrNameLst>
                                      </p:cBhvr>
                                      <p:to>
                                        <p:strVal val="visible"/>
                                      </p:to>
                                    </p:set>
                                    <p:animEffect transition="in" filter="fade">
                                      <p:cBhvr>
                                        <p:cTn id="9" dur="500"/>
                                        <p:tgtEl>
                                          <p:spTgt spid="1100"/>
                                        </p:tgtEl>
                                      </p:cBhvr>
                                    </p:animEffect>
                                  </p:childTnLst>
                                </p:cTn>
                              </p:par>
                              <p:par>
                                <p:cTn id="10" presetID="1" presetClass="entr" presetSubtype="0" fill="hold" nodeType="withEffect">
                                  <p:stCondLst>
                                    <p:cond delay="0"/>
                                  </p:stCondLst>
                                  <p:childTnLst>
                                    <p:set>
                                      <p:cBhvr>
                                        <p:cTn id="11" dur="1" fill="hold">
                                          <p:stCondLst>
                                            <p:cond delay="0"/>
                                          </p:stCondLst>
                                        </p:cTn>
                                        <p:tgtEl>
                                          <p:spTgt spid="110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1104"/>
                                        </p:tgtEl>
                                        <p:attrNameLst>
                                          <p:attrName>style.visibility</p:attrName>
                                        </p:attrNameLst>
                                      </p:cBhvr>
                                      <p:to>
                                        <p:strVal val="visible"/>
                                      </p:to>
                                    </p:set>
                                    <p:animEffect transition="in" filter="fade">
                                      <p:cBhvr>
                                        <p:cTn id="18" dur="500"/>
                                        <p:tgtEl>
                                          <p:spTgt spid="1104"/>
                                        </p:tgtEl>
                                      </p:cBhvr>
                                    </p:animEffect>
                                  </p:childTnLst>
                                </p:cTn>
                              </p:par>
                              <p:par>
                                <p:cTn id="19" presetID="10" presetClass="entr" presetSubtype="0" fill="hold" nodeType="withEffect">
                                  <p:stCondLst>
                                    <p:cond delay="0"/>
                                  </p:stCondLst>
                                  <p:childTnLst>
                                    <p:set>
                                      <p:cBhvr>
                                        <p:cTn id="20" dur="1" fill="hold">
                                          <p:stCondLst>
                                            <p:cond delay="0"/>
                                          </p:stCondLst>
                                        </p:cTn>
                                        <p:tgtEl>
                                          <p:spTgt spid="1105"/>
                                        </p:tgtEl>
                                        <p:attrNameLst>
                                          <p:attrName>style.visibility</p:attrName>
                                        </p:attrNameLst>
                                      </p:cBhvr>
                                      <p:to>
                                        <p:strVal val="visible"/>
                                      </p:to>
                                    </p:set>
                                    <p:animEffect transition="in" filter="fade">
                                      <p:cBhvr>
                                        <p:cTn id="21" dur="500"/>
                                        <p:tgtEl>
                                          <p:spTgt spid="110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8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8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3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3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15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07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07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14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2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08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08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08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142"/>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08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2"/>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145"/>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07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15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38"/>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09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131"/>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40"/>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1129"/>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5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028"/>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069"/>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092"/>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1124"/>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125"/>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1030"/>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032"/>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1120"/>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138"/>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139"/>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121"/>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nodeType="clickEffect">
                                  <p:stCondLst>
                                    <p:cond delay="0"/>
                                  </p:stCondLst>
                                  <p:childTnLst>
                                    <p:set>
                                      <p:cBhvr>
                                        <p:cTn id="149" dur="1" fill="hold">
                                          <p:stCondLst>
                                            <p:cond delay="0"/>
                                          </p:stCondLst>
                                        </p:cTn>
                                        <p:tgtEl>
                                          <p:spTgt spid="1033"/>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1095"/>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1036"/>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1056"/>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1097"/>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1096"/>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1064"/>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1109"/>
                                        </p:tgtEl>
                                        <p:attrNameLst>
                                          <p:attrName>style.visibility</p:attrName>
                                        </p:attrNameLst>
                                      </p:cBhvr>
                                      <p:to>
                                        <p:strVal val="visible"/>
                                      </p:to>
                                    </p:set>
                                  </p:childTnLst>
                                </p:cTn>
                              </p:par>
                              <p:par>
                                <p:cTn id="170" presetID="1" presetClass="entr" presetSubtype="0" fill="hold" nodeType="withEffect">
                                  <p:stCondLst>
                                    <p:cond delay="0"/>
                                  </p:stCondLst>
                                  <p:childTnLst>
                                    <p:set>
                                      <p:cBhvr>
                                        <p:cTn id="171" dur="1" fill="hold">
                                          <p:stCondLst>
                                            <p:cond delay="0"/>
                                          </p:stCondLst>
                                        </p:cTn>
                                        <p:tgtEl>
                                          <p:spTgt spid="1110"/>
                                        </p:tgtEl>
                                        <p:attrNameLst>
                                          <p:attrName>style.visibility</p:attrName>
                                        </p:attrNameLst>
                                      </p:cBhvr>
                                      <p:to>
                                        <p:strVal val="visible"/>
                                      </p:to>
                                    </p:set>
                                  </p:childTnLst>
                                </p:cTn>
                              </p:par>
                              <p:par>
                                <p:cTn id="172" presetID="1" presetClass="entr" presetSubtype="0" fill="hold" nodeType="withEffect">
                                  <p:stCondLst>
                                    <p:cond delay="0"/>
                                  </p:stCondLst>
                                  <p:childTnLst>
                                    <p:set>
                                      <p:cBhvr>
                                        <p:cTn id="173" dur="1" fill="hold">
                                          <p:stCondLst>
                                            <p:cond delay="0"/>
                                          </p:stCondLst>
                                        </p:cTn>
                                        <p:tgtEl>
                                          <p:spTgt spid="111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nodeType="clickEffect">
                                  <p:stCondLst>
                                    <p:cond delay="0"/>
                                  </p:stCondLst>
                                  <p:childTnLst>
                                    <p:set>
                                      <p:cBhvr>
                                        <p:cTn id="177" dur="1" fill="hold">
                                          <p:stCondLst>
                                            <p:cond delay="0"/>
                                          </p:stCondLst>
                                        </p:cTn>
                                        <p:tgtEl>
                                          <p:spTgt spid="3"/>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3" grpId="0"/>
      <p:bldP spid="25" grpId="0" animBg="1"/>
      <p:bldP spid="26" grpId="0" animBg="1"/>
      <p:bldP spid="36" grpId="0" animBg="1"/>
      <p:bldP spid="43" grpId="0" animBg="1"/>
      <p:bldP spid="63" grpId="0"/>
      <p:bldP spid="1072" grpId="0"/>
      <p:bldP spid="1075" grpId="0"/>
      <p:bldP spid="1082" grpId="0"/>
      <p:bldP spid="1085" grpId="0"/>
      <p:bldP spid="1091" grpId="0"/>
      <p:bldP spid="1095" grpId="0"/>
      <p:bldP spid="1096" grpId="0"/>
      <p:bldP spid="1100" grpId="0"/>
      <p:bldP spid="1104" grpId="0"/>
      <p:bldP spid="1109" grpId="0"/>
      <p:bldP spid="1124" grpId="0"/>
      <p:bldP spid="1133" grpId="0"/>
      <p:bldP spid="1138" grpId="0"/>
      <p:bldP spid="1139" grpId="0"/>
      <p:bldP spid="1141"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C2068C-D959-4EF3-82A9-F2330658A7BE}"/>
              </a:ext>
            </a:extLst>
          </p:cNvPr>
          <p:cNvPicPr>
            <a:picLocks noChangeAspect="1"/>
          </p:cNvPicPr>
          <p:nvPr/>
        </p:nvPicPr>
        <p:blipFill>
          <a:blip r:embed="rId2"/>
          <a:stretch>
            <a:fillRect/>
          </a:stretch>
        </p:blipFill>
        <p:spPr>
          <a:xfrm>
            <a:off x="0" y="0"/>
            <a:ext cx="9144000" cy="5143500"/>
          </a:xfrm>
          <a:prstGeom prst="rect">
            <a:avLst/>
          </a:prstGeom>
        </p:spPr>
      </p:pic>
      <p:pic>
        <p:nvPicPr>
          <p:cNvPr id="1026" name="Picture 2" descr="Back to the Future | Netflix">
            <a:extLst>
              <a:ext uri="{FF2B5EF4-FFF2-40B4-BE49-F238E27FC236}">
                <a16:creationId xmlns:a16="http://schemas.microsoft.com/office/drawing/2014/main" id="{6D7A26D8-421A-40BD-A9B9-87799C607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13072" cy="25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535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F6C1F307-5AEA-CE8E-6464-CFFD86F7F6E7}"/>
              </a:ext>
            </a:extLst>
          </p:cNvPr>
          <p:cNvPicPr>
            <a:picLocks noChangeAspect="1"/>
          </p:cNvPicPr>
          <p:nvPr/>
        </p:nvPicPr>
        <p:blipFill rotWithShape="1">
          <a:blip r:embed="rId2">
            <a:extLst>
              <a:ext uri="{28A0092B-C50C-407E-A947-70E740481C1C}">
                <a14:useLocalDpi xmlns:a14="http://schemas.microsoft.com/office/drawing/2010/main" val="0"/>
              </a:ext>
            </a:extLst>
          </a:blip>
          <a:srcRect l="4282" t="4397" r="3937" b="5517"/>
          <a:stretch/>
        </p:blipFill>
        <p:spPr>
          <a:xfrm>
            <a:off x="2110963" y="103458"/>
            <a:ext cx="2214308" cy="182192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3CC9A104-2FF9-6F3D-C244-DB7DA38E7276}"/>
              </a:ext>
            </a:extLst>
          </p:cNvPr>
          <p:cNvPicPr>
            <a:picLocks noChangeAspect="1"/>
          </p:cNvPicPr>
          <p:nvPr/>
        </p:nvPicPr>
        <p:blipFill rotWithShape="1">
          <a:blip r:embed="rId3">
            <a:extLst>
              <a:ext uri="{28A0092B-C50C-407E-A947-70E740481C1C}">
                <a14:useLocalDpi xmlns:a14="http://schemas.microsoft.com/office/drawing/2010/main" val="0"/>
              </a:ext>
            </a:extLst>
          </a:blip>
          <a:srcRect l="8701" t="8411" r="6853" b="8491"/>
          <a:stretch/>
        </p:blipFill>
        <p:spPr>
          <a:xfrm>
            <a:off x="129111" y="110530"/>
            <a:ext cx="1888173" cy="1828999"/>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A43E56F9-8648-43E3-515C-4732A8E58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2283718"/>
            <a:ext cx="1553471" cy="725921"/>
          </a:xfrm>
          <a:prstGeom prst="rect">
            <a:avLst/>
          </a:prstGeom>
        </p:spPr>
      </p:pic>
      <p:sp>
        <p:nvSpPr>
          <p:cNvPr id="10" name="Rectangle 9">
            <a:extLst>
              <a:ext uri="{FF2B5EF4-FFF2-40B4-BE49-F238E27FC236}">
                <a16:creationId xmlns:a16="http://schemas.microsoft.com/office/drawing/2014/main" id="{93D0F947-ADA6-4080-C1C8-8AFCD7A114BC}"/>
              </a:ext>
            </a:extLst>
          </p:cNvPr>
          <p:cNvSpPr/>
          <p:nvPr/>
        </p:nvSpPr>
        <p:spPr>
          <a:xfrm>
            <a:off x="269012" y="1102638"/>
            <a:ext cx="1371600" cy="23822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defTabSz="685800">
              <a:defRPr/>
            </a:pPr>
            <a:endParaRPr lang="en-NL" sz="1350">
              <a:solidFill>
                <a:srgbClr val="4CA129"/>
              </a:solidFill>
              <a:latin typeface="Calibri"/>
            </a:endParaRPr>
          </a:p>
        </p:txBody>
      </p:sp>
      <p:pic>
        <p:nvPicPr>
          <p:cNvPr id="4" name="Picture 3">
            <a:extLst>
              <a:ext uri="{FF2B5EF4-FFF2-40B4-BE49-F238E27FC236}">
                <a16:creationId xmlns:a16="http://schemas.microsoft.com/office/drawing/2014/main" id="{74A6605A-F23A-EEAD-7347-FDAB9DD1600F}"/>
              </a:ext>
            </a:extLst>
          </p:cNvPr>
          <p:cNvPicPr>
            <a:picLocks noChangeAspect="1"/>
          </p:cNvPicPr>
          <p:nvPr/>
        </p:nvPicPr>
        <p:blipFill>
          <a:blip r:embed="rId5"/>
          <a:stretch>
            <a:fillRect/>
          </a:stretch>
        </p:blipFill>
        <p:spPr>
          <a:xfrm>
            <a:off x="4418949" y="103458"/>
            <a:ext cx="4630381" cy="337631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6338F3A1-14AC-5720-029B-6CDBB6619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1760" y="3435846"/>
            <a:ext cx="6514358" cy="1098263"/>
          </a:xfrm>
          <a:prstGeom prst="rect">
            <a:avLst/>
          </a:prstGeom>
        </p:spPr>
      </p:pic>
      <p:pic>
        <p:nvPicPr>
          <p:cNvPr id="6" name="Picture 5">
            <a:extLst>
              <a:ext uri="{FF2B5EF4-FFF2-40B4-BE49-F238E27FC236}">
                <a16:creationId xmlns:a16="http://schemas.microsoft.com/office/drawing/2014/main" id="{BD9F40E6-0F2E-19B8-599D-B8B742A2B08D}"/>
              </a:ext>
            </a:extLst>
          </p:cNvPr>
          <p:cNvPicPr>
            <a:picLocks noChangeAspect="1"/>
          </p:cNvPicPr>
          <p:nvPr/>
        </p:nvPicPr>
        <p:blipFill>
          <a:blip r:embed="rId7"/>
          <a:stretch>
            <a:fillRect/>
          </a:stretch>
        </p:blipFill>
        <p:spPr>
          <a:xfrm>
            <a:off x="129111" y="2066459"/>
            <a:ext cx="2214308" cy="1382702"/>
          </a:xfrm>
          <a:prstGeom prst="rect">
            <a:avLst/>
          </a:prstGeom>
        </p:spPr>
      </p:pic>
    </p:spTree>
    <p:extLst>
      <p:ext uri="{BB962C8B-B14F-4D97-AF65-F5344CB8AC3E}">
        <p14:creationId xmlns:p14="http://schemas.microsoft.com/office/powerpoint/2010/main" val="640568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45934-69F5-DDE6-C8D9-CB5D60566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3"/>
            <a:ext cx="9144000" cy="5140287"/>
          </a:xfrm>
          <a:prstGeom prst="rect">
            <a:avLst/>
          </a:prstGeom>
        </p:spPr>
      </p:pic>
    </p:spTree>
    <p:extLst>
      <p:ext uri="{BB962C8B-B14F-4D97-AF65-F5344CB8AC3E}">
        <p14:creationId xmlns:p14="http://schemas.microsoft.com/office/powerpoint/2010/main" val="3773956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Graphical user interface, text, application, chat or text message&#10;&#10;Description automatically generated">
            <a:extLst>
              <a:ext uri="{FF2B5EF4-FFF2-40B4-BE49-F238E27FC236}">
                <a16:creationId xmlns:a16="http://schemas.microsoft.com/office/drawing/2014/main" id="{DB7B9B41-AD86-4E39-88DF-9C3083A1F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32" y="3214"/>
            <a:ext cx="7430537" cy="5137073"/>
          </a:xfrm>
          <a:prstGeom prst="rect">
            <a:avLst/>
          </a:prstGeom>
        </p:spPr>
      </p:pic>
    </p:spTree>
    <p:extLst>
      <p:ext uri="{BB962C8B-B14F-4D97-AF65-F5344CB8AC3E}">
        <p14:creationId xmlns:p14="http://schemas.microsoft.com/office/powerpoint/2010/main" val="416308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2FE61B41-5035-49ED-BD42-D023F02EB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32" y="3214"/>
            <a:ext cx="7430537" cy="5137073"/>
          </a:xfrm>
          <a:prstGeom prst="rect">
            <a:avLst/>
          </a:prstGeom>
        </p:spPr>
      </p:pic>
    </p:spTree>
    <p:extLst>
      <p:ext uri="{BB962C8B-B14F-4D97-AF65-F5344CB8AC3E}">
        <p14:creationId xmlns:p14="http://schemas.microsoft.com/office/powerpoint/2010/main" val="2567695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3836076-6B43-4399-8387-02DFBB36E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32" y="3214"/>
            <a:ext cx="7430537" cy="5137073"/>
          </a:xfrm>
          <a:prstGeom prst="rect">
            <a:avLst/>
          </a:prstGeom>
        </p:spPr>
      </p:pic>
    </p:spTree>
    <p:extLst>
      <p:ext uri="{BB962C8B-B14F-4D97-AF65-F5344CB8AC3E}">
        <p14:creationId xmlns:p14="http://schemas.microsoft.com/office/powerpoint/2010/main" val="2811831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EF9F6FA-C4F4-4782-BC4D-0F66119BA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32" y="3214"/>
            <a:ext cx="7430537" cy="5137073"/>
          </a:xfrm>
          <a:prstGeom prst="rect">
            <a:avLst/>
          </a:prstGeom>
        </p:spPr>
      </p:pic>
    </p:spTree>
    <p:extLst>
      <p:ext uri="{BB962C8B-B14F-4D97-AF65-F5344CB8AC3E}">
        <p14:creationId xmlns:p14="http://schemas.microsoft.com/office/powerpoint/2010/main" val="2807304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06AC483-DDFA-4E21-9D58-501C7E7FA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32" y="3214"/>
            <a:ext cx="7430537" cy="5137073"/>
          </a:xfrm>
          <a:prstGeom prst="rect">
            <a:avLst/>
          </a:prstGeom>
        </p:spPr>
      </p:pic>
    </p:spTree>
    <p:extLst>
      <p:ext uri="{BB962C8B-B14F-4D97-AF65-F5344CB8AC3E}">
        <p14:creationId xmlns:p14="http://schemas.microsoft.com/office/powerpoint/2010/main" val="51616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D258-36FF-43D2-A666-8B9692E20CBC}"/>
              </a:ext>
            </a:extLst>
          </p:cNvPr>
          <p:cNvSpPr>
            <a:spLocks noGrp="1"/>
          </p:cNvSpPr>
          <p:nvPr>
            <p:ph type="title"/>
          </p:nvPr>
        </p:nvSpPr>
        <p:spPr>
          <a:xfrm>
            <a:off x="1691680" y="134883"/>
            <a:ext cx="6823670" cy="529351"/>
          </a:xfrm>
        </p:spPr>
        <p:txBody>
          <a:bodyPr anchor="ctr">
            <a:normAutofit fontScale="90000"/>
          </a:bodyPr>
          <a:lstStyle/>
          <a:p>
            <a:r>
              <a:rPr lang="en-US" dirty="0"/>
              <a:t>Consequences</a:t>
            </a:r>
            <a:endParaRPr lang="en-NL" dirty="0"/>
          </a:p>
        </p:txBody>
      </p:sp>
      <p:sp>
        <p:nvSpPr>
          <p:cNvPr id="10" name="Content Placeholder 3">
            <a:extLst>
              <a:ext uri="{FF2B5EF4-FFF2-40B4-BE49-F238E27FC236}">
                <a16:creationId xmlns:a16="http://schemas.microsoft.com/office/drawing/2014/main" id="{29A31A30-CE41-4265-A2A7-9476CB7B3B18}"/>
              </a:ext>
            </a:extLst>
          </p:cNvPr>
          <p:cNvSpPr>
            <a:spLocks noGrp="1"/>
          </p:cNvSpPr>
          <p:nvPr>
            <p:ph sz="half" idx="2"/>
          </p:nvPr>
        </p:nvSpPr>
        <p:spPr>
          <a:xfrm>
            <a:off x="4629150" y="616789"/>
            <a:ext cx="3886200" cy="4015934"/>
          </a:xfrm>
        </p:spPr>
        <p:txBody>
          <a:bodyPr>
            <a:normAutofit fontScale="77500" lnSpcReduction="20000"/>
          </a:bodyPr>
          <a:lstStyle/>
          <a:p>
            <a:r>
              <a:rPr lang="en-US" dirty="0"/>
              <a:t>Users on mobile devices must be migrated to either MDM or MAM </a:t>
            </a:r>
            <a:r>
              <a:rPr lang="en-US" sz="1500" dirty="0"/>
              <a:t>(Outlook and other Office apps on the approved apps list)</a:t>
            </a:r>
          </a:p>
          <a:p>
            <a:r>
              <a:rPr lang="en-US" dirty="0"/>
              <a:t>We must implement Guest user governance</a:t>
            </a:r>
          </a:p>
          <a:p>
            <a:pPr lvl="1">
              <a:buFont typeface="Arial" panose="020B0604020202020204" pitchFamily="34" charset="0"/>
              <a:buChar char="•"/>
            </a:pPr>
            <a:r>
              <a:rPr lang="en-US" dirty="0"/>
              <a:t>Ask yourself if you want to allow full access to Guests from unmanaged devices?</a:t>
            </a:r>
          </a:p>
          <a:p>
            <a:r>
              <a:rPr lang="en-US" dirty="0"/>
              <a:t>We must review the usage of non-personal accounts (Service Accounts)</a:t>
            </a:r>
          </a:p>
        </p:txBody>
      </p:sp>
      <p:pic>
        <p:nvPicPr>
          <p:cNvPr id="7" name="Picture 6" descr="Diagram&#10;&#10;Description automatically generated">
            <a:extLst>
              <a:ext uri="{FF2B5EF4-FFF2-40B4-BE49-F238E27FC236}">
                <a16:creationId xmlns:a16="http://schemas.microsoft.com/office/drawing/2014/main" id="{56BC09AC-616A-3A99-0005-705CCE3F6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10" y="1070011"/>
            <a:ext cx="4344391" cy="3003478"/>
          </a:xfrm>
          <a:prstGeom prst="rect">
            <a:avLst/>
          </a:prstGeom>
        </p:spPr>
      </p:pic>
    </p:spTree>
    <p:extLst>
      <p:ext uri="{BB962C8B-B14F-4D97-AF65-F5344CB8AC3E}">
        <p14:creationId xmlns:p14="http://schemas.microsoft.com/office/powerpoint/2010/main" val="109535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timeline&#10;&#10;Description automatically generated">
            <a:extLst>
              <a:ext uri="{FF2B5EF4-FFF2-40B4-BE49-F238E27FC236}">
                <a16:creationId xmlns:a16="http://schemas.microsoft.com/office/drawing/2014/main" id="{DA1D29D9-6260-4043-ABAF-AAFC79F77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0"/>
            <a:ext cx="6876256" cy="5143500"/>
          </a:xfrm>
          <a:prstGeom prst="rect">
            <a:avLst/>
          </a:prstGeom>
        </p:spPr>
      </p:pic>
    </p:spTree>
    <p:extLst>
      <p:ext uri="{BB962C8B-B14F-4D97-AF65-F5344CB8AC3E}">
        <p14:creationId xmlns:p14="http://schemas.microsoft.com/office/powerpoint/2010/main" val="3870643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FD63A7-DBA4-41A7-AB04-85A1B6A0BC71}"/>
              </a:ext>
            </a:extLst>
          </p:cNvPr>
          <p:cNvSpPr>
            <a:spLocks noGrp="1"/>
          </p:cNvSpPr>
          <p:nvPr>
            <p:ph type="body" sz="quarter" idx="25"/>
          </p:nvPr>
        </p:nvSpPr>
        <p:spPr/>
        <p:txBody>
          <a:bodyPr/>
          <a:lstStyle/>
          <a:p>
            <a:r>
              <a:rPr lang="en-GB" dirty="0"/>
              <a:t>Additional Notes</a:t>
            </a:r>
            <a:endParaRPr lang="en-NL" dirty="0"/>
          </a:p>
        </p:txBody>
      </p:sp>
      <p:sp>
        <p:nvSpPr>
          <p:cNvPr id="3" name="Text Placeholder 2">
            <a:extLst>
              <a:ext uri="{FF2B5EF4-FFF2-40B4-BE49-F238E27FC236}">
                <a16:creationId xmlns:a16="http://schemas.microsoft.com/office/drawing/2014/main" id="{1A2B935A-F9BF-4018-9E04-06933E3A9007}"/>
              </a:ext>
            </a:extLst>
          </p:cNvPr>
          <p:cNvSpPr>
            <a:spLocks noGrp="1"/>
          </p:cNvSpPr>
          <p:nvPr>
            <p:ph type="body" sz="quarter" idx="26"/>
          </p:nvPr>
        </p:nvSpPr>
        <p:spPr>
          <a:xfrm>
            <a:off x="342900" y="791765"/>
            <a:ext cx="8458200" cy="3559969"/>
          </a:xfrm>
        </p:spPr>
        <p:txBody>
          <a:bodyPr>
            <a:normAutofit fontScale="92500" lnSpcReduction="10000"/>
          </a:bodyPr>
          <a:lstStyle/>
          <a:p>
            <a:r>
              <a:rPr lang="en-GB" dirty="0"/>
              <a:t>Even though MS recommends less is better when it comes to CA policies, I prefer granularity</a:t>
            </a:r>
          </a:p>
          <a:p>
            <a:pPr lvl="1"/>
            <a:r>
              <a:rPr lang="en-GB" dirty="0"/>
              <a:t>Conditional Access policy per functionality</a:t>
            </a:r>
          </a:p>
          <a:p>
            <a:pPr lvl="1"/>
            <a:r>
              <a:rPr lang="en-GB" dirty="0"/>
              <a:t>For each Conditional Access policy there is a specific exclude group </a:t>
            </a:r>
            <a:r>
              <a:rPr lang="en-GB" sz="900" dirty="0"/>
              <a:t>(which also includes the </a:t>
            </a:r>
            <a:r>
              <a:rPr lang="en-GB" sz="900" dirty="0" err="1"/>
              <a:t>Breakglass</a:t>
            </a:r>
            <a:r>
              <a:rPr lang="en-GB" sz="900" dirty="0"/>
              <a:t> accounts)</a:t>
            </a:r>
            <a:endParaRPr lang="en-GB" dirty="0"/>
          </a:p>
          <a:p>
            <a:pPr lvl="2"/>
            <a:r>
              <a:rPr lang="en-GB" dirty="0"/>
              <a:t>Therefore, if exceptions are made, they can be very specific</a:t>
            </a:r>
          </a:p>
          <a:p>
            <a:pPr lvl="2"/>
            <a:r>
              <a:rPr lang="en-GB" dirty="0"/>
              <a:t>Consider implementing access reviews on those exclude groups if you have Azure AD P2</a:t>
            </a:r>
          </a:p>
          <a:p>
            <a:r>
              <a:rPr lang="en-US" dirty="0"/>
              <a:t>Naming convention is very important, follow MS best practices</a:t>
            </a:r>
          </a:p>
          <a:p>
            <a:pPr marL="0"/>
            <a:endParaRPr lang="en-US" dirty="0"/>
          </a:p>
          <a:p>
            <a:r>
              <a:rPr lang="en-US" dirty="0"/>
              <a:t>The Conditional Access policies are numbered, </a:t>
            </a:r>
            <a:r>
              <a:rPr lang="en-US" b="1" dirty="0"/>
              <a:t>and</a:t>
            </a:r>
            <a:r>
              <a:rPr lang="en-US" dirty="0"/>
              <a:t> versioned</a:t>
            </a:r>
          </a:p>
          <a:p>
            <a:pPr lvl="1"/>
            <a:r>
              <a:rPr lang="en-US" dirty="0"/>
              <a:t>CAP = Conditional Access Prerequisite</a:t>
            </a:r>
          </a:p>
          <a:p>
            <a:pPr lvl="1"/>
            <a:r>
              <a:rPr lang="en-US" dirty="0"/>
              <a:t>CAU = Conditional Access User</a:t>
            </a:r>
          </a:p>
          <a:p>
            <a:pPr lvl="1"/>
            <a:r>
              <a:rPr lang="en-US" dirty="0"/>
              <a:t>CAD = Conditional Access Device</a:t>
            </a:r>
          </a:p>
          <a:p>
            <a:pPr lvl="1"/>
            <a:r>
              <a:rPr lang="en-US" dirty="0"/>
              <a:t>CAL = Conditional Access Location</a:t>
            </a:r>
          </a:p>
          <a:p>
            <a:pPr lvl="1"/>
            <a:r>
              <a:rPr lang="en-US" dirty="0"/>
              <a:t>CAC = Conditional Access Custom</a:t>
            </a:r>
          </a:p>
          <a:p>
            <a:pPr lvl="1"/>
            <a:r>
              <a:rPr lang="en-US" sz="1800" dirty="0"/>
              <a:t>Example: </a:t>
            </a:r>
            <a:r>
              <a:rPr lang="en-US" sz="1800" b="1" dirty="0"/>
              <a:t>CAD007-O365: Session set Sign-in Frequency for Apps for All users when Modern Auth Clients and Non-Compliant-v1.0</a:t>
            </a:r>
          </a:p>
          <a:p>
            <a:pPr marL="0"/>
            <a:endParaRPr lang="en-NL" dirty="0"/>
          </a:p>
        </p:txBody>
      </p:sp>
      <p:pic>
        <p:nvPicPr>
          <p:cNvPr id="5" name="Picture 4">
            <a:extLst>
              <a:ext uri="{FF2B5EF4-FFF2-40B4-BE49-F238E27FC236}">
                <a16:creationId xmlns:a16="http://schemas.microsoft.com/office/drawing/2014/main" id="{AE04F0D4-52A3-4480-80B9-AC3B59869715}"/>
              </a:ext>
            </a:extLst>
          </p:cNvPr>
          <p:cNvPicPr>
            <a:picLocks noChangeAspect="1"/>
          </p:cNvPicPr>
          <p:nvPr/>
        </p:nvPicPr>
        <p:blipFill>
          <a:blip r:embed="rId2"/>
          <a:stretch>
            <a:fillRect/>
          </a:stretch>
        </p:blipFill>
        <p:spPr>
          <a:xfrm rot="16200000">
            <a:off x="3541648" y="-727633"/>
            <a:ext cx="283934" cy="5874589"/>
          </a:xfrm>
          <a:prstGeom prst="rect">
            <a:avLst/>
          </a:prstGeom>
        </p:spPr>
      </p:pic>
    </p:spTree>
    <p:extLst>
      <p:ext uri="{BB962C8B-B14F-4D97-AF65-F5344CB8AC3E}">
        <p14:creationId xmlns:p14="http://schemas.microsoft.com/office/powerpoint/2010/main" val="23747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E10973-8F3C-872B-DA4B-9D9105A82D32}"/>
              </a:ext>
            </a:extLst>
          </p:cNvPr>
          <p:cNvSpPr>
            <a:spLocks noGrp="1"/>
          </p:cNvSpPr>
          <p:nvPr>
            <p:ph type="body" sz="quarter" idx="25"/>
          </p:nvPr>
        </p:nvSpPr>
        <p:spPr/>
        <p:txBody>
          <a:bodyPr/>
          <a:lstStyle/>
          <a:p>
            <a:r>
              <a:rPr lang="en-US" dirty="0">
                <a:cs typeface="Segoe UI"/>
              </a:rPr>
              <a:t>Yesterday's Infrastructure ;)</a:t>
            </a:r>
            <a:endParaRPr lang="en-US" dirty="0"/>
          </a:p>
          <a:p>
            <a:endParaRPr lang="en-NL" dirty="0"/>
          </a:p>
        </p:txBody>
      </p:sp>
      <p:sp>
        <p:nvSpPr>
          <p:cNvPr id="17" name="Title 16"/>
          <p:cNvSpPr>
            <a:spLocks noGrp="1"/>
          </p:cNvSpPr>
          <p:nvPr>
            <p:ph type="title" idx="4294967295"/>
          </p:nvPr>
        </p:nvSpPr>
        <p:spPr>
          <a:xfrm>
            <a:off x="0" y="273844"/>
            <a:ext cx="7886700" cy="994172"/>
          </a:xfrm>
        </p:spPr>
        <p:txBody>
          <a:bodyPr/>
          <a:lstStyle/>
          <a:p>
            <a:r>
              <a:rPr lang="en-US" dirty="0"/>
              <a:t> </a:t>
            </a:r>
          </a:p>
        </p:txBody>
      </p:sp>
      <p:pic>
        <p:nvPicPr>
          <p:cNvPr id="4" name="Picture 4" descr="A screenshot of a computer screen&#10;&#10;Description generated with very high confidence">
            <a:extLst>
              <a:ext uri="{FF2B5EF4-FFF2-40B4-BE49-F238E27FC236}">
                <a16:creationId xmlns:a16="http://schemas.microsoft.com/office/drawing/2014/main" id="{14190DFE-99B5-47F2-84BD-18842A246801}"/>
              </a:ext>
            </a:extLst>
          </p:cNvPr>
          <p:cNvPicPr>
            <a:picLocks noChangeAspect="1"/>
          </p:cNvPicPr>
          <p:nvPr/>
        </p:nvPicPr>
        <p:blipFill>
          <a:blip r:embed="rId3"/>
          <a:stretch>
            <a:fillRect/>
          </a:stretch>
        </p:blipFill>
        <p:spPr>
          <a:xfrm>
            <a:off x="936960" y="804758"/>
            <a:ext cx="7237639" cy="4002540"/>
          </a:xfrm>
          <a:prstGeom prst="rect">
            <a:avLst/>
          </a:prstGeom>
        </p:spPr>
      </p:pic>
      <p:sp>
        <p:nvSpPr>
          <p:cNvPr id="3" name="Rectangle 2">
            <a:extLst>
              <a:ext uri="{FF2B5EF4-FFF2-40B4-BE49-F238E27FC236}">
                <a16:creationId xmlns:a16="http://schemas.microsoft.com/office/drawing/2014/main" id="{303D448F-4AC2-0598-AE99-86311C634CC8}"/>
              </a:ext>
            </a:extLst>
          </p:cNvPr>
          <p:cNvSpPr/>
          <p:nvPr/>
        </p:nvSpPr>
        <p:spPr>
          <a:xfrm>
            <a:off x="2073166" y="1411015"/>
            <a:ext cx="5102410" cy="1395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350" dirty="0"/>
          </a:p>
        </p:txBody>
      </p:sp>
    </p:spTree>
    <p:extLst>
      <p:ext uri="{BB962C8B-B14F-4D97-AF65-F5344CB8AC3E}">
        <p14:creationId xmlns:p14="http://schemas.microsoft.com/office/powerpoint/2010/main" val="11741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170D930-68EB-4866-BCFA-0FBDFF56E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510" y="0"/>
            <a:ext cx="5419496" cy="455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23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B6D720-CA48-45A5-B105-B0C1DCFD890C}"/>
              </a:ext>
            </a:extLst>
          </p:cNvPr>
          <p:cNvSpPr>
            <a:spLocks noGrp="1"/>
          </p:cNvSpPr>
          <p:nvPr>
            <p:ph type="body" sz="quarter" idx="25"/>
          </p:nvPr>
        </p:nvSpPr>
        <p:spPr/>
        <p:txBody>
          <a:bodyPr/>
          <a:lstStyle/>
          <a:p>
            <a:r>
              <a:rPr lang="en-US" dirty="0"/>
              <a:t>Browser restrictions</a:t>
            </a:r>
            <a:endParaRPr lang="en-NL" dirty="0"/>
          </a:p>
        </p:txBody>
      </p:sp>
      <p:graphicFrame>
        <p:nvGraphicFramePr>
          <p:cNvPr id="4" name="Table 3">
            <a:extLst>
              <a:ext uri="{FF2B5EF4-FFF2-40B4-BE49-F238E27FC236}">
                <a16:creationId xmlns:a16="http://schemas.microsoft.com/office/drawing/2014/main" id="{59C79D63-60C6-4CE2-99C8-A81BD5A6E4E2}"/>
              </a:ext>
            </a:extLst>
          </p:cNvPr>
          <p:cNvGraphicFramePr>
            <a:graphicFrameLocks noGrp="1"/>
          </p:cNvGraphicFramePr>
          <p:nvPr>
            <p:extLst>
              <p:ext uri="{D42A27DB-BD31-4B8C-83A1-F6EECF244321}">
                <p14:modId xmlns:p14="http://schemas.microsoft.com/office/powerpoint/2010/main" val="2801548413"/>
              </p:ext>
            </p:extLst>
          </p:nvPr>
        </p:nvGraphicFramePr>
        <p:xfrm>
          <a:off x="421792" y="627534"/>
          <a:ext cx="8300416" cy="3695196"/>
        </p:xfrm>
        <a:graphic>
          <a:graphicData uri="http://schemas.openxmlformats.org/drawingml/2006/table">
            <a:tbl>
              <a:tblPr>
                <a:tableStyleId>{5DA37D80-6434-44D0-A028-1B22A696006F}</a:tableStyleId>
              </a:tblPr>
              <a:tblGrid>
                <a:gridCol w="4150208">
                  <a:extLst>
                    <a:ext uri="{9D8B030D-6E8A-4147-A177-3AD203B41FA5}">
                      <a16:colId xmlns:a16="http://schemas.microsoft.com/office/drawing/2014/main" val="114389239"/>
                    </a:ext>
                  </a:extLst>
                </a:gridCol>
                <a:gridCol w="4150208">
                  <a:extLst>
                    <a:ext uri="{9D8B030D-6E8A-4147-A177-3AD203B41FA5}">
                      <a16:colId xmlns:a16="http://schemas.microsoft.com/office/drawing/2014/main" val="738138056"/>
                    </a:ext>
                  </a:extLst>
                </a:gridCol>
              </a:tblGrid>
              <a:tr h="377295">
                <a:tc>
                  <a:txBody>
                    <a:bodyPr/>
                    <a:lstStyle/>
                    <a:p>
                      <a:pPr algn="l" fontAlgn="t"/>
                      <a:r>
                        <a:rPr lang="nl-NL" sz="2100" b="1" dirty="0">
                          <a:solidFill>
                            <a:schemeClr val="tx2">
                              <a:lumMod val="50000"/>
                            </a:schemeClr>
                          </a:solidFill>
                          <a:effectLst/>
                        </a:rPr>
                        <a:t>OS</a:t>
                      </a:r>
                    </a:p>
                  </a:txBody>
                  <a:tcPr marL="57254" marR="57254" marT="28628" marB="28628"/>
                </a:tc>
                <a:tc>
                  <a:txBody>
                    <a:bodyPr/>
                    <a:lstStyle/>
                    <a:p>
                      <a:pPr algn="l" fontAlgn="t"/>
                      <a:r>
                        <a:rPr lang="nl-NL" sz="2100" b="1" dirty="0">
                          <a:solidFill>
                            <a:schemeClr val="tx2">
                              <a:lumMod val="50000"/>
                            </a:schemeClr>
                          </a:solidFill>
                          <a:effectLst/>
                        </a:rPr>
                        <a:t>Browsers</a:t>
                      </a:r>
                    </a:p>
                  </a:txBody>
                  <a:tcPr marL="57254" marR="57254" marT="28628" marB="28628"/>
                </a:tc>
                <a:extLst>
                  <a:ext uri="{0D108BD9-81ED-4DB2-BD59-A6C34878D82A}">
                    <a16:rowId xmlns:a16="http://schemas.microsoft.com/office/drawing/2014/main" val="729738053"/>
                  </a:ext>
                </a:extLst>
              </a:tr>
              <a:tr h="438212">
                <a:tc>
                  <a:txBody>
                    <a:bodyPr/>
                    <a:lstStyle/>
                    <a:p>
                      <a:pPr algn="l" fontAlgn="t"/>
                      <a:r>
                        <a:rPr lang="nl-NL" sz="1100" dirty="0">
                          <a:effectLst/>
                        </a:rPr>
                        <a:t>Windows 10</a:t>
                      </a:r>
                      <a:r>
                        <a:rPr lang="en-NL" sz="1100" dirty="0">
                          <a:effectLst/>
                        </a:rPr>
                        <a:t>/11</a:t>
                      </a:r>
                      <a:endParaRPr lang="nl-NL" sz="1100" dirty="0">
                        <a:effectLst/>
                      </a:endParaRPr>
                    </a:p>
                  </a:txBody>
                  <a:tcPr marL="57254" marR="57254" marT="28628" marB="28628"/>
                </a:tc>
                <a:tc>
                  <a:txBody>
                    <a:bodyPr/>
                    <a:lstStyle/>
                    <a:p>
                      <a:pPr algn="l" fontAlgn="t"/>
                      <a:r>
                        <a:rPr lang="nl-NL" sz="1100" dirty="0">
                          <a:effectLst/>
                        </a:rPr>
                        <a:t>Microsoft </a:t>
                      </a:r>
                      <a:r>
                        <a:rPr lang="nl-NL" sz="1100" dirty="0" err="1">
                          <a:effectLst/>
                        </a:rPr>
                        <a:t>Edge</a:t>
                      </a:r>
                      <a:r>
                        <a:rPr lang="nl-NL" sz="1100" dirty="0">
                          <a:effectLst/>
                        </a:rPr>
                        <a:t>, </a:t>
                      </a:r>
                      <a:r>
                        <a:rPr lang="nl-NL" sz="1100" strike="sngStrike" dirty="0">
                          <a:effectLst/>
                        </a:rPr>
                        <a:t>Internet Explorer</a:t>
                      </a:r>
                      <a:r>
                        <a:rPr lang="nl-NL" sz="1100" dirty="0">
                          <a:effectLst/>
                        </a:rPr>
                        <a:t>, Chrome, </a:t>
                      </a:r>
                      <a:r>
                        <a:rPr lang="nl-NL" sz="1100" u="none" strike="noStrike" dirty="0">
                          <a:solidFill>
                            <a:schemeClr val="accent1"/>
                          </a:solidFill>
                          <a:effectLst/>
                          <a:hlinkClick r:id="rId2">
                            <a:extLst>
                              <a:ext uri="{A12FA001-AC4F-418D-AE19-62706E023703}">
                                <ahyp:hlinkClr xmlns:ahyp="http://schemas.microsoft.com/office/drawing/2018/hyperlinkcolor" val="tx"/>
                              </a:ext>
                            </a:extLst>
                          </a:hlinkClick>
                        </a:rPr>
                        <a:t>Firefox 91+</a:t>
                      </a:r>
                      <a:endParaRPr lang="nl-NL" sz="1100" dirty="0">
                        <a:solidFill>
                          <a:schemeClr val="accent1"/>
                        </a:solidFill>
                        <a:effectLst/>
                      </a:endParaRPr>
                    </a:p>
                  </a:txBody>
                  <a:tcPr marL="57254" marR="57254" marT="28628" marB="28628"/>
                </a:tc>
                <a:extLst>
                  <a:ext uri="{0D108BD9-81ED-4DB2-BD59-A6C34878D82A}">
                    <a16:rowId xmlns:a16="http://schemas.microsoft.com/office/drawing/2014/main" val="2690921874"/>
                  </a:ext>
                </a:extLst>
              </a:tr>
              <a:tr h="250408">
                <a:tc>
                  <a:txBody>
                    <a:bodyPr/>
                    <a:lstStyle/>
                    <a:p>
                      <a:pPr algn="l" fontAlgn="t"/>
                      <a:r>
                        <a:rPr lang="nl-NL" sz="1100">
                          <a:effectLst/>
                        </a:rPr>
                        <a:t>Windows 8 / 8.1</a:t>
                      </a:r>
                    </a:p>
                  </a:txBody>
                  <a:tcPr marL="57254" marR="57254" marT="28628" marB="28628"/>
                </a:tc>
                <a:tc>
                  <a:txBody>
                    <a:bodyPr/>
                    <a:lstStyle/>
                    <a:p>
                      <a:pPr algn="l" fontAlgn="t"/>
                      <a:r>
                        <a:rPr lang="nl-NL" sz="1100" strike="sngStrike" baseline="0" dirty="0">
                          <a:effectLst/>
                        </a:rPr>
                        <a:t>Internet Explorer</a:t>
                      </a:r>
                      <a:r>
                        <a:rPr lang="nl-NL" sz="1100" dirty="0">
                          <a:effectLst/>
                        </a:rPr>
                        <a:t>, Chrome</a:t>
                      </a:r>
                    </a:p>
                  </a:txBody>
                  <a:tcPr marL="57254" marR="57254" marT="28628" marB="28628"/>
                </a:tc>
                <a:extLst>
                  <a:ext uri="{0D108BD9-81ED-4DB2-BD59-A6C34878D82A}">
                    <a16:rowId xmlns:a16="http://schemas.microsoft.com/office/drawing/2014/main" val="1313179980"/>
                  </a:ext>
                </a:extLst>
              </a:tr>
              <a:tr h="250408">
                <a:tc>
                  <a:txBody>
                    <a:bodyPr/>
                    <a:lstStyle/>
                    <a:p>
                      <a:pPr algn="l" fontAlgn="t"/>
                      <a:r>
                        <a:rPr lang="nl-NL" sz="1100">
                          <a:effectLst/>
                        </a:rPr>
                        <a:t>Windows 7</a:t>
                      </a:r>
                    </a:p>
                  </a:txBody>
                  <a:tcPr marL="57254" marR="57254" marT="28628" marB="28628"/>
                </a:tc>
                <a:tc>
                  <a:txBody>
                    <a:bodyPr/>
                    <a:lstStyle/>
                    <a:p>
                      <a:pPr algn="l" fontAlgn="t"/>
                      <a:r>
                        <a:rPr lang="nl-NL" sz="1100" strike="sngStrike" baseline="0" dirty="0">
                          <a:effectLst/>
                        </a:rPr>
                        <a:t>Internet Explorer</a:t>
                      </a:r>
                      <a:r>
                        <a:rPr lang="nl-NL" sz="1100" dirty="0">
                          <a:effectLst/>
                        </a:rPr>
                        <a:t>, Chrome</a:t>
                      </a:r>
                    </a:p>
                  </a:txBody>
                  <a:tcPr marL="57254" marR="57254" marT="28628" marB="28628"/>
                </a:tc>
                <a:extLst>
                  <a:ext uri="{0D108BD9-81ED-4DB2-BD59-A6C34878D82A}">
                    <a16:rowId xmlns:a16="http://schemas.microsoft.com/office/drawing/2014/main" val="1514448843"/>
                  </a:ext>
                </a:extLst>
              </a:tr>
              <a:tr h="438212">
                <a:tc>
                  <a:txBody>
                    <a:bodyPr/>
                    <a:lstStyle/>
                    <a:p>
                      <a:pPr algn="l" fontAlgn="t"/>
                      <a:r>
                        <a:rPr lang="nl-NL" sz="1100" dirty="0">
                          <a:effectLst/>
                        </a:rPr>
                        <a:t>iOS</a:t>
                      </a:r>
                    </a:p>
                  </a:txBody>
                  <a:tcPr marL="57254" marR="57254" marT="28628" marB="28628"/>
                </a:tc>
                <a:tc>
                  <a:txBody>
                    <a:bodyPr/>
                    <a:lstStyle/>
                    <a:p>
                      <a:pPr algn="l" fontAlgn="t"/>
                      <a:r>
                        <a:rPr lang="nl-NL" sz="1100" dirty="0">
                          <a:effectLst/>
                        </a:rPr>
                        <a:t>Microsoft </a:t>
                      </a:r>
                      <a:r>
                        <a:rPr lang="nl-NL" sz="1100" dirty="0" err="1">
                          <a:effectLst/>
                        </a:rPr>
                        <a:t>Edge</a:t>
                      </a:r>
                      <a:r>
                        <a:rPr lang="nl-NL" sz="1100" dirty="0">
                          <a:effectLst/>
                        </a:rPr>
                        <a:t>, </a:t>
                      </a:r>
                      <a:r>
                        <a:rPr lang="nl-NL" sz="1100" strike="sngStrike" dirty="0" err="1">
                          <a:effectLst/>
                        </a:rPr>
                        <a:t>Intune</a:t>
                      </a:r>
                      <a:r>
                        <a:rPr lang="nl-NL" sz="1100" strike="sngStrike" dirty="0">
                          <a:effectLst/>
                        </a:rPr>
                        <a:t> Managed Browser</a:t>
                      </a:r>
                      <a:r>
                        <a:rPr lang="nl-NL" sz="1100" dirty="0">
                          <a:effectLst/>
                        </a:rPr>
                        <a:t>, Safari</a:t>
                      </a:r>
                    </a:p>
                  </a:txBody>
                  <a:tcPr marL="57254" marR="57254" marT="28628" marB="28628"/>
                </a:tc>
                <a:extLst>
                  <a:ext uri="{0D108BD9-81ED-4DB2-BD59-A6C34878D82A}">
                    <a16:rowId xmlns:a16="http://schemas.microsoft.com/office/drawing/2014/main" val="1569505324"/>
                  </a:ext>
                </a:extLst>
              </a:tr>
              <a:tr h="438212">
                <a:tc>
                  <a:txBody>
                    <a:bodyPr/>
                    <a:lstStyle/>
                    <a:p>
                      <a:pPr algn="l" fontAlgn="t"/>
                      <a:r>
                        <a:rPr lang="nl-NL" sz="1100">
                          <a:effectLst/>
                        </a:rPr>
                        <a:t>Android</a:t>
                      </a:r>
                    </a:p>
                  </a:txBody>
                  <a:tcPr marL="57254" marR="57254" marT="28628" marB="28628"/>
                </a:tc>
                <a:tc>
                  <a:txBody>
                    <a:bodyPr/>
                    <a:lstStyle/>
                    <a:p>
                      <a:pPr algn="l" fontAlgn="t"/>
                      <a:r>
                        <a:rPr lang="en-US" sz="1100" dirty="0">
                          <a:effectLst/>
                        </a:rPr>
                        <a:t>Microsoft Edge, </a:t>
                      </a:r>
                      <a:r>
                        <a:rPr lang="en-US" sz="1100" strike="sngStrike" dirty="0">
                          <a:effectLst/>
                        </a:rPr>
                        <a:t>Intune Managed Browser</a:t>
                      </a:r>
                      <a:r>
                        <a:rPr lang="en-US" sz="1100" dirty="0">
                          <a:effectLst/>
                        </a:rPr>
                        <a:t>, Chrome</a:t>
                      </a:r>
                    </a:p>
                  </a:txBody>
                  <a:tcPr marL="57254" marR="57254" marT="28628" marB="28628"/>
                </a:tc>
                <a:extLst>
                  <a:ext uri="{0D108BD9-81ED-4DB2-BD59-A6C34878D82A}">
                    <a16:rowId xmlns:a16="http://schemas.microsoft.com/office/drawing/2014/main" val="577134883"/>
                  </a:ext>
                </a:extLst>
              </a:tr>
              <a:tr h="250408">
                <a:tc>
                  <a:txBody>
                    <a:bodyPr/>
                    <a:lstStyle/>
                    <a:p>
                      <a:pPr algn="l" fontAlgn="t"/>
                      <a:r>
                        <a:rPr lang="nl-NL" sz="1100">
                          <a:effectLst/>
                        </a:rPr>
                        <a:t>Windows Phone</a:t>
                      </a:r>
                    </a:p>
                  </a:txBody>
                  <a:tcPr marL="57254" marR="57254" marT="28628" marB="28628"/>
                </a:tc>
                <a:tc>
                  <a:txBody>
                    <a:bodyPr/>
                    <a:lstStyle/>
                    <a:p>
                      <a:pPr algn="l" fontAlgn="t"/>
                      <a:r>
                        <a:rPr lang="nl-NL" sz="1100" dirty="0">
                          <a:effectLst/>
                        </a:rPr>
                        <a:t>Microsoft </a:t>
                      </a:r>
                      <a:r>
                        <a:rPr lang="nl-NL" sz="1100" dirty="0" err="1">
                          <a:effectLst/>
                        </a:rPr>
                        <a:t>Edge</a:t>
                      </a:r>
                      <a:r>
                        <a:rPr lang="nl-NL" sz="1100" dirty="0">
                          <a:effectLst/>
                        </a:rPr>
                        <a:t>, </a:t>
                      </a:r>
                      <a:r>
                        <a:rPr lang="nl-NL" sz="1100" strike="sngStrike" baseline="0" dirty="0">
                          <a:effectLst/>
                        </a:rPr>
                        <a:t>Internet Explorer</a:t>
                      </a:r>
                    </a:p>
                  </a:txBody>
                  <a:tcPr marL="57254" marR="57254" marT="28628" marB="28628"/>
                </a:tc>
                <a:extLst>
                  <a:ext uri="{0D108BD9-81ED-4DB2-BD59-A6C34878D82A}">
                    <a16:rowId xmlns:a16="http://schemas.microsoft.com/office/drawing/2014/main" val="2116797230"/>
                  </a:ext>
                </a:extLst>
              </a:tr>
              <a:tr h="250408">
                <a:tc>
                  <a:txBody>
                    <a:bodyPr/>
                    <a:lstStyle/>
                    <a:p>
                      <a:pPr algn="l" fontAlgn="t"/>
                      <a:r>
                        <a:rPr lang="nl-NL" sz="1100">
                          <a:effectLst/>
                        </a:rPr>
                        <a:t>Windows Server 2019</a:t>
                      </a:r>
                    </a:p>
                  </a:txBody>
                  <a:tcPr marL="57254" marR="57254" marT="28628" marB="28628"/>
                </a:tc>
                <a:tc>
                  <a:txBody>
                    <a:bodyPr/>
                    <a:lstStyle/>
                    <a:p>
                      <a:pPr algn="l" fontAlgn="t"/>
                      <a:r>
                        <a:rPr lang="nl-NL" sz="1100" dirty="0">
                          <a:effectLst/>
                        </a:rPr>
                        <a:t>Microsoft </a:t>
                      </a:r>
                      <a:r>
                        <a:rPr lang="nl-NL" sz="1100" dirty="0" err="1">
                          <a:effectLst/>
                        </a:rPr>
                        <a:t>Edge</a:t>
                      </a:r>
                      <a:r>
                        <a:rPr lang="nl-NL" sz="1100" dirty="0">
                          <a:effectLst/>
                        </a:rPr>
                        <a:t>, </a:t>
                      </a:r>
                      <a:r>
                        <a:rPr lang="nl-NL" sz="1100" strike="sngStrike" baseline="0" dirty="0">
                          <a:effectLst/>
                        </a:rPr>
                        <a:t>Internet Explorer</a:t>
                      </a:r>
                      <a:r>
                        <a:rPr lang="nl-NL" sz="1100" dirty="0">
                          <a:effectLst/>
                        </a:rPr>
                        <a:t>, Chrome</a:t>
                      </a:r>
                    </a:p>
                  </a:txBody>
                  <a:tcPr marL="57254" marR="57254" marT="28628" marB="28628"/>
                </a:tc>
                <a:extLst>
                  <a:ext uri="{0D108BD9-81ED-4DB2-BD59-A6C34878D82A}">
                    <a16:rowId xmlns:a16="http://schemas.microsoft.com/office/drawing/2014/main" val="186529780"/>
                  </a:ext>
                </a:extLst>
              </a:tr>
              <a:tr h="250408">
                <a:tc>
                  <a:txBody>
                    <a:bodyPr/>
                    <a:lstStyle/>
                    <a:p>
                      <a:pPr algn="l" fontAlgn="t"/>
                      <a:r>
                        <a:rPr lang="nl-NL" sz="1100">
                          <a:effectLst/>
                        </a:rPr>
                        <a:t>Windows Server 2016</a:t>
                      </a:r>
                    </a:p>
                  </a:txBody>
                  <a:tcPr marL="57254" marR="57254" marT="28628" marB="28628"/>
                </a:tc>
                <a:tc>
                  <a:txBody>
                    <a:bodyPr/>
                    <a:lstStyle/>
                    <a:p>
                      <a:pPr algn="l" fontAlgn="t"/>
                      <a:r>
                        <a:rPr lang="nl-NL" sz="1100" strike="sngStrike" baseline="0" dirty="0">
                          <a:effectLst/>
                        </a:rPr>
                        <a:t>Internet Explorer</a:t>
                      </a:r>
                      <a:endParaRPr lang="nl-NL" sz="1100" dirty="0">
                        <a:effectLst/>
                      </a:endParaRPr>
                    </a:p>
                  </a:txBody>
                  <a:tcPr marL="57254" marR="57254" marT="28628" marB="28628"/>
                </a:tc>
                <a:extLst>
                  <a:ext uri="{0D108BD9-81ED-4DB2-BD59-A6C34878D82A}">
                    <a16:rowId xmlns:a16="http://schemas.microsoft.com/office/drawing/2014/main" val="3749062610"/>
                  </a:ext>
                </a:extLst>
              </a:tr>
              <a:tr h="250408">
                <a:tc>
                  <a:txBody>
                    <a:bodyPr/>
                    <a:lstStyle/>
                    <a:p>
                      <a:pPr algn="l" fontAlgn="t"/>
                      <a:r>
                        <a:rPr lang="nl-NL" sz="1100">
                          <a:effectLst/>
                        </a:rPr>
                        <a:t>Windows Server 2012 R2</a:t>
                      </a:r>
                    </a:p>
                  </a:txBody>
                  <a:tcPr marL="57254" marR="57254" marT="28628" marB="28628"/>
                </a:tc>
                <a:tc>
                  <a:txBody>
                    <a:bodyPr/>
                    <a:lstStyle/>
                    <a:p>
                      <a:pPr algn="l" fontAlgn="t"/>
                      <a:r>
                        <a:rPr lang="nl-NL" sz="1100" strike="sngStrike" baseline="0" dirty="0">
                          <a:effectLst/>
                        </a:rPr>
                        <a:t>Internet Explorer</a:t>
                      </a:r>
                      <a:endParaRPr lang="nl-NL" sz="1100" dirty="0">
                        <a:effectLst/>
                      </a:endParaRPr>
                    </a:p>
                  </a:txBody>
                  <a:tcPr marL="57254" marR="57254" marT="28628" marB="28628"/>
                </a:tc>
                <a:extLst>
                  <a:ext uri="{0D108BD9-81ED-4DB2-BD59-A6C34878D82A}">
                    <a16:rowId xmlns:a16="http://schemas.microsoft.com/office/drawing/2014/main" val="2041846900"/>
                  </a:ext>
                </a:extLst>
              </a:tr>
              <a:tr h="250408">
                <a:tc>
                  <a:txBody>
                    <a:bodyPr/>
                    <a:lstStyle/>
                    <a:p>
                      <a:pPr algn="l" fontAlgn="t"/>
                      <a:r>
                        <a:rPr lang="nl-NL" sz="1100">
                          <a:effectLst/>
                        </a:rPr>
                        <a:t>Windows Server 2008 R2</a:t>
                      </a:r>
                    </a:p>
                  </a:txBody>
                  <a:tcPr marL="57254" marR="57254" marT="28628" marB="28628"/>
                </a:tc>
                <a:tc>
                  <a:txBody>
                    <a:bodyPr/>
                    <a:lstStyle/>
                    <a:p>
                      <a:pPr algn="l" fontAlgn="t"/>
                      <a:r>
                        <a:rPr lang="nl-NL" sz="1100" strike="sngStrike" baseline="0" dirty="0">
                          <a:effectLst/>
                        </a:rPr>
                        <a:t>Internet Explorer</a:t>
                      </a:r>
                      <a:endParaRPr lang="nl-NL" sz="1100" dirty="0">
                        <a:effectLst/>
                      </a:endParaRPr>
                    </a:p>
                  </a:txBody>
                  <a:tcPr marL="57254" marR="57254" marT="28628" marB="28628"/>
                </a:tc>
                <a:extLst>
                  <a:ext uri="{0D108BD9-81ED-4DB2-BD59-A6C34878D82A}">
                    <a16:rowId xmlns:a16="http://schemas.microsoft.com/office/drawing/2014/main" val="3514657204"/>
                  </a:ext>
                </a:extLst>
              </a:tr>
              <a:tr h="250408">
                <a:tc>
                  <a:txBody>
                    <a:bodyPr/>
                    <a:lstStyle/>
                    <a:p>
                      <a:pPr algn="l" fontAlgn="t"/>
                      <a:r>
                        <a:rPr lang="nl-NL" sz="1100" dirty="0" err="1">
                          <a:effectLst/>
                        </a:rPr>
                        <a:t>macOS</a:t>
                      </a:r>
                      <a:endParaRPr lang="nl-NL" sz="1100" dirty="0">
                        <a:effectLst/>
                      </a:endParaRPr>
                    </a:p>
                  </a:txBody>
                  <a:tcPr marL="57254" marR="57254" marT="28628" marB="28628"/>
                </a:tc>
                <a:tc>
                  <a:txBody>
                    <a:bodyPr/>
                    <a:lstStyle/>
                    <a:p>
                      <a:pPr algn="l" fontAlgn="t"/>
                      <a:r>
                        <a:rPr lang="nl-NL" sz="1100" dirty="0">
                          <a:effectLst/>
                        </a:rPr>
                        <a:t>Microsoft Edge, Chrome, Safari</a:t>
                      </a:r>
                    </a:p>
                  </a:txBody>
                  <a:tcPr marL="57254" marR="57254" marT="28628" marB="28628"/>
                </a:tc>
                <a:extLst>
                  <a:ext uri="{0D108BD9-81ED-4DB2-BD59-A6C34878D82A}">
                    <a16:rowId xmlns:a16="http://schemas.microsoft.com/office/drawing/2014/main" val="2873630439"/>
                  </a:ext>
                </a:extLst>
              </a:tr>
            </a:tbl>
          </a:graphicData>
        </a:graphic>
      </p:graphicFrame>
    </p:spTree>
    <p:extLst>
      <p:ext uri="{BB962C8B-B14F-4D97-AF65-F5344CB8AC3E}">
        <p14:creationId xmlns:p14="http://schemas.microsoft.com/office/powerpoint/2010/main" val="3210452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EEF33-A1E4-48F6-9B84-23DD93F0D517}"/>
              </a:ext>
            </a:extLst>
          </p:cNvPr>
          <p:cNvSpPr>
            <a:spLocks noGrp="1"/>
          </p:cNvSpPr>
          <p:nvPr>
            <p:ph type="title"/>
          </p:nvPr>
        </p:nvSpPr>
        <p:spPr>
          <a:xfrm>
            <a:off x="3464719" y="2105671"/>
            <a:ext cx="5344023" cy="615266"/>
          </a:xfrm>
        </p:spPr>
        <p:txBody>
          <a:bodyPr anchor="ctr">
            <a:normAutofit fontScale="90000"/>
          </a:bodyPr>
          <a:lstStyle/>
          <a:p>
            <a:r>
              <a:rPr lang="en-US" dirty="0"/>
              <a:t>Conditional Access</a:t>
            </a:r>
            <a:endParaRPr lang="en-NL" dirty="0"/>
          </a:p>
        </p:txBody>
      </p:sp>
      <p:sp>
        <p:nvSpPr>
          <p:cNvPr id="6" name="Text Placeholder 5">
            <a:extLst>
              <a:ext uri="{FF2B5EF4-FFF2-40B4-BE49-F238E27FC236}">
                <a16:creationId xmlns:a16="http://schemas.microsoft.com/office/drawing/2014/main" id="{8BBFB49E-A74B-452C-BEB4-7786E8ACD09E}"/>
              </a:ext>
            </a:extLst>
          </p:cNvPr>
          <p:cNvSpPr>
            <a:spLocks noGrp="1"/>
          </p:cNvSpPr>
          <p:nvPr>
            <p:ph type="body" sz="quarter" idx="11"/>
          </p:nvPr>
        </p:nvSpPr>
        <p:spPr>
          <a:xfrm>
            <a:off x="3464221" y="2782000"/>
            <a:ext cx="5344023" cy="615553"/>
          </a:xfrm>
        </p:spPr>
        <p:txBody>
          <a:bodyPr>
            <a:normAutofit/>
          </a:bodyPr>
          <a:lstStyle/>
          <a:p>
            <a:r>
              <a:rPr lang="en-US" dirty="0"/>
              <a:t>Browser restrictions</a:t>
            </a:r>
            <a:endParaRPr lang="en-NL" dirty="0"/>
          </a:p>
        </p:txBody>
      </p:sp>
    </p:spTree>
    <p:extLst>
      <p:ext uri="{BB962C8B-B14F-4D97-AF65-F5344CB8AC3E}">
        <p14:creationId xmlns:p14="http://schemas.microsoft.com/office/powerpoint/2010/main" val="972877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3DA44C-8036-4F21-A62E-4E61B2F9C9F9}"/>
              </a:ext>
            </a:extLst>
          </p:cNvPr>
          <p:cNvSpPr>
            <a:spLocks noGrp="1"/>
          </p:cNvSpPr>
          <p:nvPr>
            <p:ph type="body" sz="quarter" idx="25"/>
          </p:nvPr>
        </p:nvSpPr>
        <p:spPr/>
        <p:txBody>
          <a:bodyPr/>
          <a:lstStyle/>
          <a:p>
            <a:r>
              <a:rPr lang="en-US" dirty="0"/>
              <a:t>Some examples</a:t>
            </a:r>
            <a:endParaRPr lang="en-NL" dirty="0"/>
          </a:p>
        </p:txBody>
      </p:sp>
      <p:sp>
        <p:nvSpPr>
          <p:cNvPr id="3" name="Text Placeholder 2">
            <a:extLst>
              <a:ext uri="{FF2B5EF4-FFF2-40B4-BE49-F238E27FC236}">
                <a16:creationId xmlns:a16="http://schemas.microsoft.com/office/drawing/2014/main" id="{1D3B7375-C872-4884-B9D1-DA145C509772}"/>
              </a:ext>
            </a:extLst>
          </p:cNvPr>
          <p:cNvSpPr>
            <a:spLocks noGrp="1"/>
          </p:cNvSpPr>
          <p:nvPr>
            <p:ph type="body" sz="quarter" idx="26"/>
          </p:nvPr>
        </p:nvSpPr>
        <p:spPr/>
        <p:txBody>
          <a:bodyPr/>
          <a:lstStyle/>
          <a:p>
            <a:r>
              <a:rPr lang="en-US" dirty="0"/>
              <a:t>Prerequisite policies</a:t>
            </a:r>
          </a:p>
          <a:p>
            <a:pPr marL="0"/>
            <a:endParaRPr lang="en-NL" dirty="0"/>
          </a:p>
        </p:txBody>
      </p:sp>
      <p:pic>
        <p:nvPicPr>
          <p:cNvPr id="5" name="Picture 4">
            <a:extLst>
              <a:ext uri="{FF2B5EF4-FFF2-40B4-BE49-F238E27FC236}">
                <a16:creationId xmlns:a16="http://schemas.microsoft.com/office/drawing/2014/main" id="{82A2195F-BF98-45D2-A332-8431B771C71F}"/>
              </a:ext>
            </a:extLst>
          </p:cNvPr>
          <p:cNvPicPr>
            <a:picLocks noChangeAspect="1"/>
          </p:cNvPicPr>
          <p:nvPr/>
        </p:nvPicPr>
        <p:blipFill>
          <a:blip r:embed="rId2"/>
          <a:stretch>
            <a:fillRect/>
          </a:stretch>
        </p:blipFill>
        <p:spPr>
          <a:xfrm>
            <a:off x="762170" y="1749623"/>
            <a:ext cx="7586663" cy="1114425"/>
          </a:xfrm>
          <a:prstGeom prst="rect">
            <a:avLst/>
          </a:prstGeom>
        </p:spPr>
      </p:pic>
      <p:pic>
        <p:nvPicPr>
          <p:cNvPr id="7" name="Picture 6">
            <a:extLst>
              <a:ext uri="{FF2B5EF4-FFF2-40B4-BE49-F238E27FC236}">
                <a16:creationId xmlns:a16="http://schemas.microsoft.com/office/drawing/2014/main" id="{012A4C21-80B5-4230-BC69-9F14C88D6F07}"/>
              </a:ext>
            </a:extLst>
          </p:cNvPr>
          <p:cNvPicPr>
            <a:picLocks noChangeAspect="1"/>
          </p:cNvPicPr>
          <p:nvPr/>
        </p:nvPicPr>
        <p:blipFill>
          <a:blip r:embed="rId3"/>
          <a:stretch>
            <a:fillRect/>
          </a:stretch>
        </p:blipFill>
        <p:spPr>
          <a:xfrm>
            <a:off x="762170" y="3213497"/>
            <a:ext cx="7586663" cy="1114425"/>
          </a:xfrm>
          <a:prstGeom prst="rect">
            <a:avLst/>
          </a:prstGeom>
        </p:spPr>
      </p:pic>
    </p:spTree>
    <p:extLst>
      <p:ext uri="{BB962C8B-B14F-4D97-AF65-F5344CB8AC3E}">
        <p14:creationId xmlns:p14="http://schemas.microsoft.com/office/powerpoint/2010/main" val="4016629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3DA44C-8036-4F21-A62E-4E61B2F9C9F9}"/>
              </a:ext>
            </a:extLst>
          </p:cNvPr>
          <p:cNvSpPr>
            <a:spLocks noGrp="1"/>
          </p:cNvSpPr>
          <p:nvPr>
            <p:ph type="body" sz="quarter" idx="25"/>
          </p:nvPr>
        </p:nvSpPr>
        <p:spPr/>
        <p:txBody>
          <a:bodyPr/>
          <a:lstStyle/>
          <a:p>
            <a:r>
              <a:rPr lang="en-US" dirty="0"/>
              <a:t>Some examples</a:t>
            </a:r>
            <a:endParaRPr lang="en-NL" dirty="0"/>
          </a:p>
        </p:txBody>
      </p:sp>
      <p:sp>
        <p:nvSpPr>
          <p:cNvPr id="3" name="Text Placeholder 2">
            <a:extLst>
              <a:ext uri="{FF2B5EF4-FFF2-40B4-BE49-F238E27FC236}">
                <a16:creationId xmlns:a16="http://schemas.microsoft.com/office/drawing/2014/main" id="{1D3B7375-C872-4884-B9D1-DA145C509772}"/>
              </a:ext>
            </a:extLst>
          </p:cNvPr>
          <p:cNvSpPr>
            <a:spLocks noGrp="1"/>
          </p:cNvSpPr>
          <p:nvPr>
            <p:ph type="body" sz="quarter" idx="26"/>
          </p:nvPr>
        </p:nvSpPr>
        <p:spPr/>
        <p:txBody>
          <a:bodyPr/>
          <a:lstStyle/>
          <a:p>
            <a:pPr marL="0"/>
            <a:endParaRPr lang="en-NL" dirty="0"/>
          </a:p>
        </p:txBody>
      </p:sp>
      <p:pic>
        <p:nvPicPr>
          <p:cNvPr id="5" name="Picture 4">
            <a:extLst>
              <a:ext uri="{FF2B5EF4-FFF2-40B4-BE49-F238E27FC236}">
                <a16:creationId xmlns:a16="http://schemas.microsoft.com/office/drawing/2014/main" id="{DD58D71A-232E-4193-9DEC-0D7FEBDB4DE0}"/>
              </a:ext>
            </a:extLst>
          </p:cNvPr>
          <p:cNvPicPr>
            <a:picLocks noChangeAspect="1"/>
          </p:cNvPicPr>
          <p:nvPr/>
        </p:nvPicPr>
        <p:blipFill>
          <a:blip r:embed="rId2"/>
          <a:stretch>
            <a:fillRect/>
          </a:stretch>
        </p:blipFill>
        <p:spPr>
          <a:xfrm>
            <a:off x="326401" y="1405559"/>
            <a:ext cx="8578091" cy="3296083"/>
          </a:xfrm>
          <a:prstGeom prst="rect">
            <a:avLst/>
          </a:prstGeom>
        </p:spPr>
      </p:pic>
    </p:spTree>
    <p:extLst>
      <p:ext uri="{BB962C8B-B14F-4D97-AF65-F5344CB8AC3E}">
        <p14:creationId xmlns:p14="http://schemas.microsoft.com/office/powerpoint/2010/main" val="1523599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3DA44C-8036-4F21-A62E-4E61B2F9C9F9}"/>
              </a:ext>
            </a:extLst>
          </p:cNvPr>
          <p:cNvSpPr>
            <a:spLocks noGrp="1"/>
          </p:cNvSpPr>
          <p:nvPr>
            <p:ph type="body" sz="quarter" idx="25"/>
          </p:nvPr>
        </p:nvSpPr>
        <p:spPr/>
        <p:txBody>
          <a:bodyPr/>
          <a:lstStyle/>
          <a:p>
            <a:r>
              <a:rPr lang="en-US" dirty="0"/>
              <a:t>Some examples</a:t>
            </a:r>
            <a:endParaRPr lang="en-NL" dirty="0"/>
          </a:p>
        </p:txBody>
      </p:sp>
      <p:sp>
        <p:nvSpPr>
          <p:cNvPr id="3" name="Text Placeholder 2">
            <a:extLst>
              <a:ext uri="{FF2B5EF4-FFF2-40B4-BE49-F238E27FC236}">
                <a16:creationId xmlns:a16="http://schemas.microsoft.com/office/drawing/2014/main" id="{1D3B7375-C872-4884-B9D1-DA145C509772}"/>
              </a:ext>
            </a:extLst>
          </p:cNvPr>
          <p:cNvSpPr>
            <a:spLocks noGrp="1"/>
          </p:cNvSpPr>
          <p:nvPr>
            <p:ph type="body" sz="quarter" idx="26"/>
          </p:nvPr>
        </p:nvSpPr>
        <p:spPr>
          <a:xfrm>
            <a:off x="342900" y="4605337"/>
            <a:ext cx="8458200" cy="366713"/>
          </a:xfrm>
        </p:spPr>
        <p:txBody>
          <a:bodyPr/>
          <a:lstStyle/>
          <a:p>
            <a:pPr marL="0"/>
            <a:r>
              <a:rPr lang="en-US" b="1" dirty="0"/>
              <a:t>Note: </a:t>
            </a:r>
            <a:r>
              <a:rPr lang="en-US" dirty="0"/>
              <a:t>Disable the policies in Azure AD Identity Protection </a:t>
            </a:r>
            <a:endParaRPr lang="en-NL" dirty="0"/>
          </a:p>
        </p:txBody>
      </p:sp>
      <p:pic>
        <p:nvPicPr>
          <p:cNvPr id="5" name="Picture 4">
            <a:extLst>
              <a:ext uri="{FF2B5EF4-FFF2-40B4-BE49-F238E27FC236}">
                <a16:creationId xmlns:a16="http://schemas.microsoft.com/office/drawing/2014/main" id="{0E1BA112-C8A3-4629-AF90-B60B09261925}"/>
              </a:ext>
            </a:extLst>
          </p:cNvPr>
          <p:cNvPicPr>
            <a:picLocks noChangeAspect="1"/>
          </p:cNvPicPr>
          <p:nvPr/>
        </p:nvPicPr>
        <p:blipFill>
          <a:blip r:embed="rId2"/>
          <a:stretch>
            <a:fillRect/>
          </a:stretch>
        </p:blipFill>
        <p:spPr>
          <a:xfrm>
            <a:off x="778669" y="1364456"/>
            <a:ext cx="7586663" cy="1428750"/>
          </a:xfrm>
          <a:prstGeom prst="rect">
            <a:avLst/>
          </a:prstGeom>
        </p:spPr>
      </p:pic>
      <p:pic>
        <p:nvPicPr>
          <p:cNvPr id="8" name="Picture 7">
            <a:extLst>
              <a:ext uri="{FF2B5EF4-FFF2-40B4-BE49-F238E27FC236}">
                <a16:creationId xmlns:a16="http://schemas.microsoft.com/office/drawing/2014/main" id="{4085CC64-20B6-4948-B473-AF5DF27FD6AC}"/>
              </a:ext>
            </a:extLst>
          </p:cNvPr>
          <p:cNvPicPr>
            <a:picLocks noChangeAspect="1"/>
          </p:cNvPicPr>
          <p:nvPr/>
        </p:nvPicPr>
        <p:blipFill>
          <a:blip r:embed="rId3"/>
          <a:stretch>
            <a:fillRect/>
          </a:stretch>
        </p:blipFill>
        <p:spPr>
          <a:xfrm>
            <a:off x="778669" y="2888456"/>
            <a:ext cx="7586663" cy="1428750"/>
          </a:xfrm>
          <a:prstGeom prst="rect">
            <a:avLst/>
          </a:prstGeom>
        </p:spPr>
      </p:pic>
    </p:spTree>
    <p:extLst>
      <p:ext uri="{BB962C8B-B14F-4D97-AF65-F5344CB8AC3E}">
        <p14:creationId xmlns:p14="http://schemas.microsoft.com/office/powerpoint/2010/main" val="930744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3DA44C-8036-4F21-A62E-4E61B2F9C9F9}"/>
              </a:ext>
            </a:extLst>
          </p:cNvPr>
          <p:cNvSpPr>
            <a:spLocks noGrp="1"/>
          </p:cNvSpPr>
          <p:nvPr>
            <p:ph type="body" sz="quarter" idx="25"/>
          </p:nvPr>
        </p:nvSpPr>
        <p:spPr/>
        <p:txBody>
          <a:bodyPr/>
          <a:lstStyle/>
          <a:p>
            <a:r>
              <a:rPr lang="en-US" dirty="0"/>
              <a:t>Some examples</a:t>
            </a:r>
            <a:endParaRPr lang="en-NL" dirty="0"/>
          </a:p>
        </p:txBody>
      </p:sp>
      <p:sp>
        <p:nvSpPr>
          <p:cNvPr id="3" name="Text Placeholder 2">
            <a:extLst>
              <a:ext uri="{FF2B5EF4-FFF2-40B4-BE49-F238E27FC236}">
                <a16:creationId xmlns:a16="http://schemas.microsoft.com/office/drawing/2014/main" id="{1D3B7375-C872-4884-B9D1-DA145C509772}"/>
              </a:ext>
            </a:extLst>
          </p:cNvPr>
          <p:cNvSpPr>
            <a:spLocks noGrp="1"/>
          </p:cNvSpPr>
          <p:nvPr>
            <p:ph type="body" sz="quarter" idx="26"/>
          </p:nvPr>
        </p:nvSpPr>
        <p:spPr>
          <a:xfrm>
            <a:off x="342900" y="4605337"/>
            <a:ext cx="8458200" cy="366713"/>
          </a:xfrm>
        </p:spPr>
        <p:txBody>
          <a:bodyPr/>
          <a:lstStyle/>
          <a:p>
            <a:pPr marL="0"/>
            <a:r>
              <a:rPr lang="en-US" b="1" dirty="0"/>
              <a:t>Note: </a:t>
            </a:r>
            <a:r>
              <a:rPr lang="en-US" dirty="0"/>
              <a:t>Be Very </a:t>
            </a:r>
            <a:r>
              <a:rPr lang="en-US" dirty="0" err="1"/>
              <a:t>Carefull</a:t>
            </a:r>
            <a:r>
              <a:rPr lang="en-US" dirty="0"/>
              <a:t>!</a:t>
            </a:r>
            <a:endParaRPr lang="en-NL" dirty="0"/>
          </a:p>
        </p:txBody>
      </p:sp>
      <p:pic>
        <p:nvPicPr>
          <p:cNvPr id="6" name="Picture 5">
            <a:extLst>
              <a:ext uri="{FF2B5EF4-FFF2-40B4-BE49-F238E27FC236}">
                <a16:creationId xmlns:a16="http://schemas.microsoft.com/office/drawing/2014/main" id="{426894EB-07C5-4B77-BF8A-DCB9099984A4}"/>
              </a:ext>
            </a:extLst>
          </p:cNvPr>
          <p:cNvPicPr>
            <a:picLocks noChangeAspect="1"/>
          </p:cNvPicPr>
          <p:nvPr/>
        </p:nvPicPr>
        <p:blipFill>
          <a:blip r:embed="rId2"/>
          <a:stretch>
            <a:fillRect/>
          </a:stretch>
        </p:blipFill>
        <p:spPr>
          <a:xfrm>
            <a:off x="778669" y="1778794"/>
            <a:ext cx="7586663" cy="1585913"/>
          </a:xfrm>
          <a:prstGeom prst="rect">
            <a:avLst/>
          </a:prstGeom>
        </p:spPr>
      </p:pic>
    </p:spTree>
    <p:extLst>
      <p:ext uri="{BB962C8B-B14F-4D97-AF65-F5344CB8AC3E}">
        <p14:creationId xmlns:p14="http://schemas.microsoft.com/office/powerpoint/2010/main" val="1949603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3DA44C-8036-4F21-A62E-4E61B2F9C9F9}"/>
              </a:ext>
            </a:extLst>
          </p:cNvPr>
          <p:cNvSpPr>
            <a:spLocks noGrp="1"/>
          </p:cNvSpPr>
          <p:nvPr>
            <p:ph type="body" sz="quarter" idx="25"/>
          </p:nvPr>
        </p:nvSpPr>
        <p:spPr/>
        <p:txBody>
          <a:bodyPr/>
          <a:lstStyle/>
          <a:p>
            <a:r>
              <a:rPr lang="en-US" dirty="0"/>
              <a:t>Some examples</a:t>
            </a:r>
            <a:endParaRPr lang="en-NL" dirty="0"/>
          </a:p>
        </p:txBody>
      </p:sp>
      <p:sp>
        <p:nvSpPr>
          <p:cNvPr id="3" name="Text Placeholder 2">
            <a:extLst>
              <a:ext uri="{FF2B5EF4-FFF2-40B4-BE49-F238E27FC236}">
                <a16:creationId xmlns:a16="http://schemas.microsoft.com/office/drawing/2014/main" id="{1D3B7375-C872-4884-B9D1-DA145C509772}"/>
              </a:ext>
            </a:extLst>
          </p:cNvPr>
          <p:cNvSpPr>
            <a:spLocks noGrp="1"/>
          </p:cNvSpPr>
          <p:nvPr>
            <p:ph type="body" sz="quarter" idx="26"/>
          </p:nvPr>
        </p:nvSpPr>
        <p:spPr>
          <a:xfrm>
            <a:off x="342900" y="4605337"/>
            <a:ext cx="8458200" cy="366713"/>
          </a:xfrm>
        </p:spPr>
        <p:txBody>
          <a:bodyPr/>
          <a:lstStyle/>
          <a:p>
            <a:pPr marL="0"/>
            <a:r>
              <a:rPr lang="en-US" b="1" dirty="0"/>
              <a:t>Note: </a:t>
            </a:r>
            <a:r>
              <a:rPr lang="en-US" dirty="0"/>
              <a:t>Guest access depending on your design choices</a:t>
            </a:r>
            <a:endParaRPr lang="en-NL" dirty="0"/>
          </a:p>
        </p:txBody>
      </p:sp>
      <p:pic>
        <p:nvPicPr>
          <p:cNvPr id="5" name="Picture 4">
            <a:extLst>
              <a:ext uri="{FF2B5EF4-FFF2-40B4-BE49-F238E27FC236}">
                <a16:creationId xmlns:a16="http://schemas.microsoft.com/office/drawing/2014/main" id="{D7335A32-C68C-4965-84C3-EBAEEADA3512}"/>
              </a:ext>
            </a:extLst>
          </p:cNvPr>
          <p:cNvPicPr>
            <a:picLocks noChangeAspect="1"/>
          </p:cNvPicPr>
          <p:nvPr/>
        </p:nvPicPr>
        <p:blipFill>
          <a:blip r:embed="rId2"/>
          <a:stretch>
            <a:fillRect/>
          </a:stretch>
        </p:blipFill>
        <p:spPr>
          <a:xfrm>
            <a:off x="778669" y="1578769"/>
            <a:ext cx="7586663" cy="1585913"/>
          </a:xfrm>
          <a:prstGeom prst="rect">
            <a:avLst/>
          </a:prstGeom>
        </p:spPr>
      </p:pic>
    </p:spTree>
    <p:extLst>
      <p:ext uri="{BB962C8B-B14F-4D97-AF65-F5344CB8AC3E}">
        <p14:creationId xmlns:p14="http://schemas.microsoft.com/office/powerpoint/2010/main" val="2883766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3DA44C-8036-4F21-A62E-4E61B2F9C9F9}"/>
              </a:ext>
            </a:extLst>
          </p:cNvPr>
          <p:cNvSpPr>
            <a:spLocks noGrp="1"/>
          </p:cNvSpPr>
          <p:nvPr>
            <p:ph type="body" sz="quarter" idx="25"/>
          </p:nvPr>
        </p:nvSpPr>
        <p:spPr/>
        <p:txBody>
          <a:bodyPr/>
          <a:lstStyle/>
          <a:p>
            <a:r>
              <a:rPr lang="en-US" dirty="0"/>
              <a:t>Some examples</a:t>
            </a:r>
            <a:endParaRPr lang="en-NL" dirty="0"/>
          </a:p>
        </p:txBody>
      </p:sp>
      <p:sp>
        <p:nvSpPr>
          <p:cNvPr id="3" name="Text Placeholder 2">
            <a:extLst>
              <a:ext uri="{FF2B5EF4-FFF2-40B4-BE49-F238E27FC236}">
                <a16:creationId xmlns:a16="http://schemas.microsoft.com/office/drawing/2014/main" id="{1D3B7375-C872-4884-B9D1-DA145C509772}"/>
              </a:ext>
            </a:extLst>
          </p:cNvPr>
          <p:cNvSpPr>
            <a:spLocks noGrp="1"/>
          </p:cNvSpPr>
          <p:nvPr>
            <p:ph type="body" sz="quarter" idx="26"/>
          </p:nvPr>
        </p:nvSpPr>
        <p:spPr>
          <a:xfrm>
            <a:off x="342900" y="4050507"/>
            <a:ext cx="8458200" cy="921544"/>
          </a:xfrm>
        </p:spPr>
        <p:txBody>
          <a:bodyPr>
            <a:normAutofit fontScale="92500" lnSpcReduction="20000"/>
          </a:bodyPr>
          <a:lstStyle/>
          <a:p>
            <a:pPr marL="0"/>
            <a:r>
              <a:rPr lang="en-US" b="1" dirty="0"/>
              <a:t>Notes: </a:t>
            </a:r>
          </a:p>
          <a:p>
            <a:pPr marL="0"/>
            <a:r>
              <a:rPr lang="en-US" dirty="0"/>
              <a:t>Be careful when setting the SharePoint settings, since that setting will create 2 enabled CA policies without asking</a:t>
            </a:r>
          </a:p>
          <a:p>
            <a:pPr marL="0"/>
            <a:r>
              <a:rPr lang="en-US" dirty="0"/>
              <a:t>Consider implementing Sensitivity labels if you want more granularity</a:t>
            </a:r>
            <a:endParaRPr lang="en-NL" dirty="0"/>
          </a:p>
        </p:txBody>
      </p:sp>
      <p:pic>
        <p:nvPicPr>
          <p:cNvPr id="5" name="Picture 4">
            <a:extLst>
              <a:ext uri="{FF2B5EF4-FFF2-40B4-BE49-F238E27FC236}">
                <a16:creationId xmlns:a16="http://schemas.microsoft.com/office/drawing/2014/main" id="{0A87048C-BF00-457B-A969-FC133EB3E30D}"/>
              </a:ext>
            </a:extLst>
          </p:cNvPr>
          <p:cNvPicPr>
            <a:picLocks noChangeAspect="1"/>
          </p:cNvPicPr>
          <p:nvPr/>
        </p:nvPicPr>
        <p:blipFill>
          <a:blip r:embed="rId2"/>
          <a:stretch>
            <a:fillRect/>
          </a:stretch>
        </p:blipFill>
        <p:spPr>
          <a:xfrm>
            <a:off x="778669" y="1378744"/>
            <a:ext cx="7586663" cy="1743075"/>
          </a:xfrm>
          <a:prstGeom prst="rect">
            <a:avLst/>
          </a:prstGeom>
        </p:spPr>
      </p:pic>
    </p:spTree>
    <p:extLst>
      <p:ext uri="{BB962C8B-B14F-4D97-AF65-F5344CB8AC3E}">
        <p14:creationId xmlns:p14="http://schemas.microsoft.com/office/powerpoint/2010/main" val="3450291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3DA44C-8036-4F21-A62E-4E61B2F9C9F9}"/>
              </a:ext>
            </a:extLst>
          </p:cNvPr>
          <p:cNvSpPr>
            <a:spLocks noGrp="1"/>
          </p:cNvSpPr>
          <p:nvPr>
            <p:ph type="body" sz="quarter" idx="25"/>
          </p:nvPr>
        </p:nvSpPr>
        <p:spPr/>
        <p:txBody>
          <a:bodyPr/>
          <a:lstStyle/>
          <a:p>
            <a:r>
              <a:rPr lang="en-US" dirty="0"/>
              <a:t>Some examples</a:t>
            </a:r>
            <a:endParaRPr lang="en-NL" dirty="0"/>
          </a:p>
        </p:txBody>
      </p:sp>
      <p:sp>
        <p:nvSpPr>
          <p:cNvPr id="3" name="Text Placeholder 2">
            <a:extLst>
              <a:ext uri="{FF2B5EF4-FFF2-40B4-BE49-F238E27FC236}">
                <a16:creationId xmlns:a16="http://schemas.microsoft.com/office/drawing/2014/main" id="{1D3B7375-C872-4884-B9D1-DA145C509772}"/>
              </a:ext>
            </a:extLst>
          </p:cNvPr>
          <p:cNvSpPr>
            <a:spLocks noGrp="1"/>
          </p:cNvSpPr>
          <p:nvPr>
            <p:ph type="body" sz="quarter" idx="26"/>
          </p:nvPr>
        </p:nvSpPr>
        <p:spPr>
          <a:xfrm>
            <a:off x="285750" y="4664869"/>
            <a:ext cx="8458200" cy="328613"/>
          </a:xfrm>
        </p:spPr>
        <p:txBody>
          <a:bodyPr>
            <a:normAutofit/>
          </a:bodyPr>
          <a:lstStyle/>
          <a:p>
            <a:pPr marL="0"/>
            <a:r>
              <a:rPr lang="en-US" b="1" dirty="0"/>
              <a:t>Notes: Review your current reauthentication settings</a:t>
            </a:r>
          </a:p>
        </p:txBody>
      </p:sp>
      <p:pic>
        <p:nvPicPr>
          <p:cNvPr id="6" name="Picture 5">
            <a:extLst>
              <a:ext uri="{FF2B5EF4-FFF2-40B4-BE49-F238E27FC236}">
                <a16:creationId xmlns:a16="http://schemas.microsoft.com/office/drawing/2014/main" id="{B35EA520-EC2E-4E43-8055-3811C4C2389E}"/>
              </a:ext>
            </a:extLst>
          </p:cNvPr>
          <p:cNvPicPr>
            <a:picLocks noChangeAspect="1"/>
          </p:cNvPicPr>
          <p:nvPr/>
        </p:nvPicPr>
        <p:blipFill>
          <a:blip r:embed="rId2"/>
          <a:stretch>
            <a:fillRect/>
          </a:stretch>
        </p:blipFill>
        <p:spPr>
          <a:xfrm>
            <a:off x="778669" y="1135856"/>
            <a:ext cx="7586663" cy="1743075"/>
          </a:xfrm>
          <a:prstGeom prst="rect">
            <a:avLst/>
          </a:prstGeom>
        </p:spPr>
      </p:pic>
      <p:pic>
        <p:nvPicPr>
          <p:cNvPr id="8" name="Picture 7">
            <a:extLst>
              <a:ext uri="{FF2B5EF4-FFF2-40B4-BE49-F238E27FC236}">
                <a16:creationId xmlns:a16="http://schemas.microsoft.com/office/drawing/2014/main" id="{FC8A67FF-6577-4CF4-A632-8F95BEE58349}"/>
              </a:ext>
            </a:extLst>
          </p:cNvPr>
          <p:cNvPicPr>
            <a:picLocks noChangeAspect="1"/>
          </p:cNvPicPr>
          <p:nvPr/>
        </p:nvPicPr>
        <p:blipFill>
          <a:blip r:embed="rId3"/>
          <a:stretch>
            <a:fillRect/>
          </a:stretch>
        </p:blipFill>
        <p:spPr>
          <a:xfrm>
            <a:off x="778669" y="2925365"/>
            <a:ext cx="7586663" cy="1585913"/>
          </a:xfrm>
          <a:prstGeom prst="rect">
            <a:avLst/>
          </a:prstGeom>
        </p:spPr>
      </p:pic>
    </p:spTree>
    <p:extLst>
      <p:ext uri="{BB962C8B-B14F-4D97-AF65-F5344CB8AC3E}">
        <p14:creationId xmlns:p14="http://schemas.microsoft.com/office/powerpoint/2010/main" val="2355764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E10973-8F3C-872B-DA4B-9D9105A82D32}"/>
              </a:ext>
            </a:extLst>
          </p:cNvPr>
          <p:cNvSpPr>
            <a:spLocks noGrp="1"/>
          </p:cNvSpPr>
          <p:nvPr>
            <p:ph type="body" sz="quarter" idx="25"/>
          </p:nvPr>
        </p:nvSpPr>
        <p:spPr/>
        <p:txBody>
          <a:bodyPr/>
          <a:lstStyle/>
          <a:p>
            <a:r>
              <a:rPr lang="en-US" dirty="0">
                <a:cs typeface="Segoe UI"/>
              </a:rPr>
              <a:t>Yesterday's Infrastructure ;)</a:t>
            </a:r>
            <a:endParaRPr lang="en-US" dirty="0"/>
          </a:p>
          <a:p>
            <a:endParaRPr lang="en-NL" dirty="0"/>
          </a:p>
        </p:txBody>
      </p:sp>
      <p:sp>
        <p:nvSpPr>
          <p:cNvPr id="17" name="Title 16"/>
          <p:cNvSpPr>
            <a:spLocks noGrp="1"/>
          </p:cNvSpPr>
          <p:nvPr>
            <p:ph type="title" idx="4294967295"/>
          </p:nvPr>
        </p:nvSpPr>
        <p:spPr>
          <a:xfrm>
            <a:off x="0" y="273844"/>
            <a:ext cx="7886700" cy="994172"/>
          </a:xfrm>
        </p:spPr>
        <p:txBody>
          <a:bodyPr/>
          <a:lstStyle/>
          <a:p>
            <a:r>
              <a:rPr lang="en-US" dirty="0"/>
              <a:t> </a:t>
            </a:r>
          </a:p>
        </p:txBody>
      </p:sp>
      <p:pic>
        <p:nvPicPr>
          <p:cNvPr id="6" name="Picture 5" descr="Diagram&#10;&#10;Description automatically generated">
            <a:extLst>
              <a:ext uri="{FF2B5EF4-FFF2-40B4-BE49-F238E27FC236}">
                <a16:creationId xmlns:a16="http://schemas.microsoft.com/office/drawing/2014/main" id="{915B3075-CE1B-CD19-1257-856CF2675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06" y="1389460"/>
            <a:ext cx="6072188" cy="2364581"/>
          </a:xfrm>
          <a:prstGeom prst="rect">
            <a:avLst/>
          </a:prstGeom>
        </p:spPr>
      </p:pic>
    </p:spTree>
    <p:extLst>
      <p:ext uri="{BB962C8B-B14F-4D97-AF65-F5344CB8AC3E}">
        <p14:creationId xmlns:p14="http://schemas.microsoft.com/office/powerpoint/2010/main" val="141963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EEF33-A1E4-48F6-9B84-23DD93F0D517}"/>
              </a:ext>
            </a:extLst>
          </p:cNvPr>
          <p:cNvSpPr>
            <a:spLocks noGrp="1"/>
          </p:cNvSpPr>
          <p:nvPr>
            <p:ph type="title"/>
          </p:nvPr>
        </p:nvSpPr>
        <p:spPr>
          <a:xfrm>
            <a:off x="3464719" y="2105671"/>
            <a:ext cx="5344023" cy="615266"/>
          </a:xfrm>
        </p:spPr>
        <p:txBody>
          <a:bodyPr anchor="ctr">
            <a:normAutofit fontScale="90000"/>
          </a:bodyPr>
          <a:lstStyle/>
          <a:p>
            <a:r>
              <a:rPr lang="en-US" dirty="0"/>
              <a:t>Conditional Access</a:t>
            </a:r>
            <a:endParaRPr lang="en-NL" dirty="0"/>
          </a:p>
        </p:txBody>
      </p:sp>
      <p:sp>
        <p:nvSpPr>
          <p:cNvPr id="6" name="Text Placeholder 5">
            <a:extLst>
              <a:ext uri="{FF2B5EF4-FFF2-40B4-BE49-F238E27FC236}">
                <a16:creationId xmlns:a16="http://schemas.microsoft.com/office/drawing/2014/main" id="{8BBFB49E-A74B-452C-BEB4-7786E8ACD09E}"/>
              </a:ext>
            </a:extLst>
          </p:cNvPr>
          <p:cNvSpPr>
            <a:spLocks noGrp="1"/>
          </p:cNvSpPr>
          <p:nvPr>
            <p:ph type="body" sz="quarter" idx="11"/>
          </p:nvPr>
        </p:nvSpPr>
        <p:spPr>
          <a:xfrm>
            <a:off x="3464221" y="2782000"/>
            <a:ext cx="5344023" cy="615553"/>
          </a:xfrm>
        </p:spPr>
        <p:txBody>
          <a:bodyPr>
            <a:normAutofit/>
          </a:bodyPr>
          <a:lstStyle/>
          <a:p>
            <a:r>
              <a:rPr lang="en-US"/>
              <a:t>Implementation</a:t>
            </a:r>
            <a:endParaRPr lang="en-NL" dirty="0"/>
          </a:p>
        </p:txBody>
      </p:sp>
    </p:spTree>
    <p:extLst>
      <p:ext uri="{BB962C8B-B14F-4D97-AF65-F5344CB8AC3E}">
        <p14:creationId xmlns:p14="http://schemas.microsoft.com/office/powerpoint/2010/main" val="2191758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3DF22-A9AA-4D8B-B33A-C607FFF4815F}"/>
              </a:ext>
            </a:extLst>
          </p:cNvPr>
          <p:cNvSpPr>
            <a:spLocks noGrp="1"/>
          </p:cNvSpPr>
          <p:nvPr>
            <p:ph type="body" sz="quarter" idx="25"/>
          </p:nvPr>
        </p:nvSpPr>
        <p:spPr/>
        <p:txBody>
          <a:bodyPr/>
          <a:lstStyle/>
          <a:p>
            <a:r>
              <a:rPr lang="en-US" dirty="0"/>
              <a:t>Authentication Context</a:t>
            </a:r>
            <a:endParaRPr lang="en-NL" dirty="0"/>
          </a:p>
        </p:txBody>
      </p:sp>
      <p:sp>
        <p:nvSpPr>
          <p:cNvPr id="3" name="Text Placeholder 2">
            <a:extLst>
              <a:ext uri="{FF2B5EF4-FFF2-40B4-BE49-F238E27FC236}">
                <a16:creationId xmlns:a16="http://schemas.microsoft.com/office/drawing/2014/main" id="{1D36E2D2-91BF-4A13-A2A8-609120989859}"/>
              </a:ext>
            </a:extLst>
          </p:cNvPr>
          <p:cNvSpPr>
            <a:spLocks noGrp="1"/>
          </p:cNvSpPr>
          <p:nvPr>
            <p:ph type="body" sz="quarter" idx="26"/>
          </p:nvPr>
        </p:nvSpPr>
        <p:spPr/>
        <p:txBody>
          <a:bodyPr>
            <a:normAutofit lnSpcReduction="10000"/>
          </a:bodyPr>
          <a:lstStyle/>
          <a:p>
            <a:pPr algn="l"/>
            <a:r>
              <a:rPr lang="en-US" b="0" i="0" dirty="0">
                <a:solidFill>
                  <a:srgbClr val="585858"/>
                </a:solidFill>
                <a:effectLst/>
                <a:latin typeface="lato" panose="020F0502020204030203" pitchFamily="34" charset="0"/>
              </a:rPr>
              <a:t>Conditional Access Authentication Context can trigger a Conditional Access policy when sensitive content is accessed. With this new functionality new scenarios become available; some examples are:</a:t>
            </a:r>
          </a:p>
          <a:p>
            <a:pPr lvl="1"/>
            <a:r>
              <a:rPr lang="en-US" b="0" i="0" dirty="0">
                <a:solidFill>
                  <a:srgbClr val="585858"/>
                </a:solidFill>
                <a:effectLst/>
                <a:latin typeface="lato" panose="020F0502020204030203" pitchFamily="34" charset="0"/>
              </a:rPr>
              <a:t>You can require MFA when a SharePoint site with a certain sensitivity label gets accessed on an unmanaged device.</a:t>
            </a:r>
          </a:p>
          <a:p>
            <a:pPr lvl="1"/>
            <a:r>
              <a:rPr lang="en-US" b="0" i="0" dirty="0">
                <a:solidFill>
                  <a:srgbClr val="585858"/>
                </a:solidFill>
                <a:effectLst/>
                <a:latin typeface="lato" panose="020F0502020204030203" pitchFamily="34" charset="0"/>
              </a:rPr>
              <a:t>You can block the session from a Conditional Access policy when a SharePoint site with a certain sensitivity label gets accessed on a unmanaged device.</a:t>
            </a:r>
          </a:p>
          <a:p>
            <a:pPr lvl="1"/>
            <a:r>
              <a:rPr lang="en-US" b="0" i="0" dirty="0">
                <a:solidFill>
                  <a:srgbClr val="585858"/>
                </a:solidFill>
                <a:effectLst/>
                <a:latin typeface="lato" panose="020F0502020204030203" pitchFamily="34" charset="0"/>
              </a:rPr>
              <a:t>You can require that Terms of Use must be accepted first before access to a SharePoint site with a certain sensitivity label gets accessed.</a:t>
            </a:r>
          </a:p>
          <a:p>
            <a:pPr lvl="1"/>
            <a:r>
              <a:rPr lang="en-US" b="0" i="0" dirty="0">
                <a:solidFill>
                  <a:srgbClr val="585858"/>
                </a:solidFill>
                <a:effectLst/>
                <a:latin typeface="lato" panose="020F0502020204030203" pitchFamily="34" charset="0"/>
              </a:rPr>
              <a:t>You can set the sign-in frequency to a low value when a SharePoint site with a certain sensitivity label gets accessed.</a:t>
            </a:r>
          </a:p>
          <a:p>
            <a:pPr lvl="1"/>
            <a:r>
              <a:rPr lang="en-US" b="0" i="0" dirty="0">
                <a:solidFill>
                  <a:srgbClr val="585858"/>
                </a:solidFill>
                <a:effectLst/>
                <a:latin typeface="lato" panose="020F0502020204030203" pitchFamily="34" charset="0"/>
              </a:rPr>
              <a:t>You can trigger the Authentication Context from within a session control policy defined in MCAS, for example to trigger MFA as defined in the Conditional Access policy. You could for example trigger MFA when a document with a certain sensitivity label gets downloaded, or require the user to accept a Terms of Use first.</a:t>
            </a:r>
          </a:p>
          <a:p>
            <a:pPr lvl="1"/>
            <a:r>
              <a:rPr lang="en-US" b="0" i="0" dirty="0">
                <a:solidFill>
                  <a:srgbClr val="585858"/>
                </a:solidFill>
                <a:effectLst/>
                <a:latin typeface="lato" panose="020F0502020204030203" pitchFamily="34" charset="0"/>
              </a:rPr>
              <a:t>App developers can leverage the authentication context in their own apps</a:t>
            </a:r>
          </a:p>
          <a:p>
            <a:endParaRPr lang="en-NL" dirty="0"/>
          </a:p>
        </p:txBody>
      </p:sp>
    </p:spTree>
    <p:extLst>
      <p:ext uri="{BB962C8B-B14F-4D97-AF65-F5344CB8AC3E}">
        <p14:creationId xmlns:p14="http://schemas.microsoft.com/office/powerpoint/2010/main" val="1501273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FE990-7A41-4EBD-BE2A-ADADD2B6EEEB}"/>
              </a:ext>
            </a:extLst>
          </p:cNvPr>
          <p:cNvSpPr>
            <a:spLocks noGrp="1"/>
          </p:cNvSpPr>
          <p:nvPr>
            <p:ph type="body" sz="quarter" idx="25"/>
          </p:nvPr>
        </p:nvSpPr>
        <p:spPr/>
        <p:txBody>
          <a:bodyPr/>
          <a:lstStyle/>
          <a:p>
            <a:r>
              <a:rPr lang="en-US" dirty="0"/>
              <a:t>Conditional Access examples</a:t>
            </a:r>
            <a:endParaRPr lang="en-NL" dirty="0"/>
          </a:p>
        </p:txBody>
      </p:sp>
      <p:sp>
        <p:nvSpPr>
          <p:cNvPr id="3" name="Text Placeholder 2">
            <a:extLst>
              <a:ext uri="{FF2B5EF4-FFF2-40B4-BE49-F238E27FC236}">
                <a16:creationId xmlns:a16="http://schemas.microsoft.com/office/drawing/2014/main" id="{9277C263-A6CE-4544-B6BF-2CA698678B36}"/>
              </a:ext>
            </a:extLst>
          </p:cNvPr>
          <p:cNvSpPr>
            <a:spLocks noGrp="1"/>
          </p:cNvSpPr>
          <p:nvPr>
            <p:ph type="body" sz="quarter" idx="26"/>
          </p:nvPr>
        </p:nvSpPr>
        <p:spPr>
          <a:xfrm>
            <a:off x="326402" y="1032841"/>
            <a:ext cx="8458200" cy="3559969"/>
          </a:xfrm>
        </p:spPr>
        <p:txBody>
          <a:bodyPr/>
          <a:lstStyle/>
          <a:p>
            <a:endParaRPr lang="en-NL" dirty="0"/>
          </a:p>
        </p:txBody>
      </p:sp>
      <p:pic>
        <p:nvPicPr>
          <p:cNvPr id="4098" name="Picture 2">
            <a:extLst>
              <a:ext uri="{FF2B5EF4-FFF2-40B4-BE49-F238E27FC236}">
                <a16:creationId xmlns:a16="http://schemas.microsoft.com/office/drawing/2014/main" id="{69163E51-091A-4D97-AE57-DE5FBCEA3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02" y="3085479"/>
            <a:ext cx="8322469" cy="150733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3AD2609-7D5A-4689-A897-EA92D0DD8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02" y="1123382"/>
            <a:ext cx="8201025" cy="1635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94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EEF33-A1E4-48F6-9B84-23DD93F0D517}"/>
              </a:ext>
            </a:extLst>
          </p:cNvPr>
          <p:cNvSpPr>
            <a:spLocks noGrp="1"/>
          </p:cNvSpPr>
          <p:nvPr>
            <p:ph type="title"/>
          </p:nvPr>
        </p:nvSpPr>
        <p:spPr>
          <a:xfrm>
            <a:off x="3464719" y="2105671"/>
            <a:ext cx="5344023" cy="615266"/>
          </a:xfrm>
        </p:spPr>
        <p:txBody>
          <a:bodyPr anchor="ctr">
            <a:normAutofit fontScale="90000"/>
          </a:bodyPr>
          <a:lstStyle/>
          <a:p>
            <a:r>
              <a:rPr lang="en-US" dirty="0"/>
              <a:t>Conditional Access</a:t>
            </a:r>
            <a:endParaRPr lang="en-NL" dirty="0"/>
          </a:p>
        </p:txBody>
      </p:sp>
      <p:sp>
        <p:nvSpPr>
          <p:cNvPr id="6" name="Text Placeholder 5">
            <a:extLst>
              <a:ext uri="{FF2B5EF4-FFF2-40B4-BE49-F238E27FC236}">
                <a16:creationId xmlns:a16="http://schemas.microsoft.com/office/drawing/2014/main" id="{8BBFB49E-A74B-452C-BEB4-7786E8ACD09E}"/>
              </a:ext>
            </a:extLst>
          </p:cNvPr>
          <p:cNvSpPr>
            <a:spLocks noGrp="1"/>
          </p:cNvSpPr>
          <p:nvPr>
            <p:ph type="body" sz="quarter" idx="11"/>
          </p:nvPr>
        </p:nvSpPr>
        <p:spPr>
          <a:xfrm>
            <a:off x="3464221" y="2782000"/>
            <a:ext cx="5344023" cy="615553"/>
          </a:xfrm>
        </p:spPr>
        <p:txBody>
          <a:bodyPr>
            <a:normAutofit/>
          </a:bodyPr>
          <a:lstStyle/>
          <a:p>
            <a:r>
              <a:rPr lang="en-US" dirty="0"/>
              <a:t>Authentication Context</a:t>
            </a:r>
            <a:endParaRPr lang="en-NL" dirty="0"/>
          </a:p>
        </p:txBody>
      </p:sp>
    </p:spTree>
    <p:extLst>
      <p:ext uri="{BB962C8B-B14F-4D97-AF65-F5344CB8AC3E}">
        <p14:creationId xmlns:p14="http://schemas.microsoft.com/office/powerpoint/2010/main" val="957997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498BE14A-F3AF-453A-B679-10EA0AF0DFF9}"/>
              </a:ext>
            </a:extLst>
          </p:cNvPr>
          <p:cNvSpPr txBox="1"/>
          <p:nvPr/>
        </p:nvSpPr>
        <p:spPr>
          <a:xfrm>
            <a:off x="2352080" y="616148"/>
            <a:ext cx="6635505" cy="4085734"/>
          </a:xfrm>
          <a:prstGeom prst="rect">
            <a:avLst/>
          </a:prstGeom>
          <a:noFill/>
        </p:spPr>
        <p:txBody>
          <a:bodyPr wrap="square" rtlCol="0">
            <a:spAutoFit/>
          </a:bodyPr>
          <a:lstStyle/>
          <a:p>
            <a:pPr marL="214313" indent="-214313">
              <a:buFont typeface="Arial" panose="020B0604020202020204" pitchFamily="34" charset="0"/>
              <a:buChar char="•"/>
            </a:pPr>
            <a:r>
              <a:rPr lang="nl-NL" sz="1350" dirty="0" err="1">
                <a:solidFill>
                  <a:schemeClr val="accent2"/>
                </a:solidFill>
              </a:rPr>
              <a:t>Use</a:t>
            </a:r>
            <a:r>
              <a:rPr lang="nl-NL" sz="1350" dirty="0">
                <a:solidFill>
                  <a:schemeClr val="accent2"/>
                </a:solidFill>
              </a:rPr>
              <a:t> </a:t>
            </a:r>
            <a:r>
              <a:rPr lang="nl-NL" sz="1350" dirty="0" err="1">
                <a:solidFill>
                  <a:schemeClr val="accent2"/>
                </a:solidFill>
              </a:rPr>
              <a:t>the</a:t>
            </a:r>
            <a:r>
              <a:rPr lang="nl-NL" sz="1350" dirty="0">
                <a:solidFill>
                  <a:schemeClr val="accent2"/>
                </a:solidFill>
              </a:rPr>
              <a:t> </a:t>
            </a:r>
            <a:r>
              <a:rPr lang="nl-NL" sz="1350" b="1" dirty="0">
                <a:solidFill>
                  <a:schemeClr val="accent2"/>
                </a:solidFill>
              </a:rPr>
              <a:t>Access Review </a:t>
            </a:r>
            <a:r>
              <a:rPr lang="nl-NL" sz="1350" dirty="0" err="1">
                <a:solidFill>
                  <a:schemeClr val="accent2"/>
                </a:solidFill>
              </a:rPr>
              <a:t>functionality</a:t>
            </a:r>
            <a:r>
              <a:rPr lang="nl-NL" sz="1350" dirty="0">
                <a:solidFill>
                  <a:schemeClr val="accent2"/>
                </a:solidFill>
              </a:rPr>
              <a:t> </a:t>
            </a:r>
            <a:r>
              <a:rPr lang="nl-NL" sz="1350" dirty="0" err="1">
                <a:solidFill>
                  <a:schemeClr val="accent2"/>
                </a:solidFill>
              </a:rPr>
              <a:t>if</a:t>
            </a:r>
            <a:r>
              <a:rPr lang="nl-NL" sz="1350" dirty="0">
                <a:solidFill>
                  <a:schemeClr val="accent2"/>
                </a:solidFill>
              </a:rPr>
              <a:t> </a:t>
            </a:r>
            <a:r>
              <a:rPr lang="nl-NL" sz="1350" dirty="0" err="1">
                <a:solidFill>
                  <a:schemeClr val="accent2"/>
                </a:solidFill>
              </a:rPr>
              <a:t>available</a:t>
            </a:r>
            <a:r>
              <a:rPr lang="nl-NL" sz="1350" dirty="0">
                <a:solidFill>
                  <a:schemeClr val="accent2"/>
                </a:solidFill>
              </a:rPr>
              <a:t> (</a:t>
            </a:r>
            <a:r>
              <a:rPr lang="nl-NL" sz="1350" dirty="0" err="1">
                <a:solidFill>
                  <a:schemeClr val="accent2"/>
                </a:solidFill>
              </a:rPr>
              <a:t>Azure</a:t>
            </a:r>
            <a:r>
              <a:rPr lang="nl-NL" sz="1350" dirty="0">
                <a:solidFill>
                  <a:schemeClr val="accent2"/>
                </a:solidFill>
              </a:rPr>
              <a:t> AD P2)</a:t>
            </a:r>
          </a:p>
          <a:p>
            <a:pPr marL="214313" indent="-214313">
              <a:buFont typeface="Arial" panose="020B0604020202020204" pitchFamily="34" charset="0"/>
              <a:buChar char="•"/>
            </a:pPr>
            <a:r>
              <a:rPr lang="nl-NL" sz="1350" dirty="0" err="1">
                <a:solidFill>
                  <a:schemeClr val="accent2"/>
                </a:solidFill>
              </a:rPr>
              <a:t>Define</a:t>
            </a:r>
            <a:r>
              <a:rPr lang="nl-NL" sz="1350" dirty="0">
                <a:solidFill>
                  <a:schemeClr val="accent2"/>
                </a:solidFill>
              </a:rPr>
              <a:t> </a:t>
            </a:r>
            <a:r>
              <a:rPr lang="nl-NL" sz="1350" dirty="0" err="1">
                <a:solidFill>
                  <a:schemeClr val="accent2"/>
                </a:solidFill>
              </a:rPr>
              <a:t>operational</a:t>
            </a:r>
            <a:r>
              <a:rPr lang="nl-NL" sz="1350" dirty="0">
                <a:solidFill>
                  <a:schemeClr val="accent2"/>
                </a:solidFill>
              </a:rPr>
              <a:t> procedures </a:t>
            </a:r>
            <a:r>
              <a:rPr lang="nl-NL" sz="1350" dirty="0" err="1">
                <a:solidFill>
                  <a:schemeClr val="accent2"/>
                </a:solidFill>
              </a:rPr>
              <a:t>to</a:t>
            </a:r>
            <a:r>
              <a:rPr lang="nl-NL" sz="1350" dirty="0">
                <a:solidFill>
                  <a:schemeClr val="accent2"/>
                </a:solidFill>
              </a:rPr>
              <a:t> </a:t>
            </a:r>
            <a:r>
              <a:rPr lang="nl-NL" sz="1350" dirty="0" err="1">
                <a:solidFill>
                  <a:schemeClr val="accent2"/>
                </a:solidFill>
              </a:rPr>
              <a:t>execute</a:t>
            </a:r>
            <a:r>
              <a:rPr lang="nl-NL" sz="1350" dirty="0">
                <a:solidFill>
                  <a:schemeClr val="accent2"/>
                </a:solidFill>
              </a:rPr>
              <a:t> </a:t>
            </a:r>
            <a:r>
              <a:rPr lang="nl-NL" sz="1350" dirty="0" err="1">
                <a:solidFill>
                  <a:schemeClr val="accent2"/>
                </a:solidFill>
              </a:rPr>
              <a:t>when</a:t>
            </a:r>
            <a:r>
              <a:rPr lang="nl-NL" sz="1350" dirty="0">
                <a:solidFill>
                  <a:schemeClr val="accent2"/>
                </a:solidFill>
              </a:rPr>
              <a:t> </a:t>
            </a:r>
            <a:r>
              <a:rPr lang="nl-NL" sz="1350" b="1" dirty="0" err="1">
                <a:solidFill>
                  <a:schemeClr val="accent2"/>
                </a:solidFill>
              </a:rPr>
              <a:t>something</a:t>
            </a:r>
            <a:r>
              <a:rPr lang="nl-NL" sz="1350" b="1" dirty="0">
                <a:solidFill>
                  <a:schemeClr val="accent2"/>
                </a:solidFill>
              </a:rPr>
              <a:t> out of </a:t>
            </a:r>
            <a:r>
              <a:rPr lang="nl-NL" sz="1350" b="1" dirty="0" err="1">
                <a:solidFill>
                  <a:schemeClr val="accent2"/>
                </a:solidFill>
              </a:rPr>
              <a:t>your</a:t>
            </a:r>
            <a:r>
              <a:rPr lang="nl-NL" sz="1350" b="1" dirty="0">
                <a:solidFill>
                  <a:schemeClr val="accent2"/>
                </a:solidFill>
              </a:rPr>
              <a:t> control </a:t>
            </a:r>
            <a:r>
              <a:rPr lang="nl-NL" sz="1350" b="1" dirty="0" err="1">
                <a:solidFill>
                  <a:schemeClr val="accent2"/>
                </a:solidFill>
              </a:rPr>
              <a:t>goes</a:t>
            </a:r>
            <a:r>
              <a:rPr lang="nl-NL" sz="1350" b="1" dirty="0">
                <a:solidFill>
                  <a:schemeClr val="accent2"/>
                </a:solidFill>
              </a:rPr>
              <a:t> down</a:t>
            </a:r>
            <a:r>
              <a:rPr lang="nl-NL" sz="1350" dirty="0">
                <a:solidFill>
                  <a:schemeClr val="accent2"/>
                </a:solidFill>
              </a:rPr>
              <a:t> (</a:t>
            </a:r>
            <a:r>
              <a:rPr lang="nl-NL" sz="1350" dirty="0" err="1">
                <a:solidFill>
                  <a:schemeClr val="accent2"/>
                </a:solidFill>
              </a:rPr>
              <a:t>f.e</a:t>
            </a:r>
            <a:r>
              <a:rPr lang="nl-NL" sz="1350" dirty="0">
                <a:solidFill>
                  <a:schemeClr val="accent2"/>
                </a:solidFill>
              </a:rPr>
              <a:t>. </a:t>
            </a:r>
            <a:r>
              <a:rPr lang="nl-NL" sz="1350" dirty="0" err="1">
                <a:solidFill>
                  <a:schemeClr val="accent2"/>
                </a:solidFill>
              </a:rPr>
              <a:t>Azure</a:t>
            </a:r>
            <a:r>
              <a:rPr lang="nl-NL" sz="1350" dirty="0">
                <a:solidFill>
                  <a:schemeClr val="accent2"/>
                </a:solidFill>
              </a:rPr>
              <a:t> MFA </a:t>
            </a:r>
            <a:r>
              <a:rPr lang="nl-NL" sz="1350" dirty="0" err="1">
                <a:solidFill>
                  <a:schemeClr val="accent2"/>
                </a:solidFill>
              </a:rPr>
              <a:t>outage</a:t>
            </a:r>
            <a:r>
              <a:rPr lang="nl-NL" sz="1350" dirty="0">
                <a:solidFill>
                  <a:schemeClr val="accent2"/>
                </a:solidFill>
              </a:rPr>
              <a:t>)</a:t>
            </a:r>
          </a:p>
          <a:p>
            <a:pPr marL="214313" indent="-214313">
              <a:buFont typeface="Arial" panose="020B0604020202020204" pitchFamily="34" charset="0"/>
              <a:buChar char="•"/>
            </a:pPr>
            <a:r>
              <a:rPr lang="nl-NL" sz="1350" dirty="0" err="1">
                <a:solidFill>
                  <a:schemeClr val="accent2"/>
                </a:solidFill>
              </a:rPr>
              <a:t>Regulary</a:t>
            </a:r>
            <a:r>
              <a:rPr lang="nl-NL" sz="1350" dirty="0">
                <a:solidFill>
                  <a:schemeClr val="accent2"/>
                </a:solidFill>
              </a:rPr>
              <a:t> </a:t>
            </a:r>
            <a:r>
              <a:rPr lang="nl-NL" sz="1350" b="1" dirty="0">
                <a:solidFill>
                  <a:schemeClr val="accent2"/>
                </a:solidFill>
              </a:rPr>
              <a:t>review </a:t>
            </a:r>
            <a:r>
              <a:rPr lang="nl-NL" sz="1350" b="1" dirty="0" err="1">
                <a:solidFill>
                  <a:schemeClr val="accent2"/>
                </a:solidFill>
              </a:rPr>
              <a:t>what’s</a:t>
            </a:r>
            <a:r>
              <a:rPr lang="nl-NL" sz="1350" b="1" dirty="0">
                <a:solidFill>
                  <a:schemeClr val="accent2"/>
                </a:solidFill>
              </a:rPr>
              <a:t> new </a:t>
            </a:r>
            <a:r>
              <a:rPr lang="nl-NL" sz="1350" dirty="0">
                <a:solidFill>
                  <a:schemeClr val="accent2"/>
                </a:solidFill>
              </a:rPr>
              <a:t>in </a:t>
            </a:r>
            <a:r>
              <a:rPr lang="nl-NL" sz="1350" dirty="0" err="1">
                <a:solidFill>
                  <a:schemeClr val="accent2"/>
                </a:solidFill>
              </a:rPr>
              <a:t>Azure</a:t>
            </a:r>
            <a:r>
              <a:rPr lang="nl-NL" sz="1350" dirty="0">
                <a:solidFill>
                  <a:schemeClr val="accent2"/>
                </a:solidFill>
              </a:rPr>
              <a:t> AD </a:t>
            </a:r>
            <a:r>
              <a:rPr lang="nl-NL" sz="1350" dirty="0" err="1">
                <a:solidFill>
                  <a:schemeClr val="accent2"/>
                </a:solidFill>
              </a:rPr>
              <a:t>conditional</a:t>
            </a:r>
            <a:r>
              <a:rPr lang="nl-NL" sz="1350" dirty="0">
                <a:solidFill>
                  <a:schemeClr val="accent2"/>
                </a:solidFill>
              </a:rPr>
              <a:t> access </a:t>
            </a:r>
            <a:r>
              <a:rPr lang="nl-NL" sz="1350" dirty="0" err="1">
                <a:solidFill>
                  <a:schemeClr val="accent2"/>
                </a:solidFill>
              </a:rPr>
              <a:t>and</a:t>
            </a:r>
            <a:r>
              <a:rPr lang="nl-NL" sz="1350" dirty="0">
                <a:solidFill>
                  <a:schemeClr val="accent2"/>
                </a:solidFill>
              </a:rPr>
              <a:t> </a:t>
            </a:r>
            <a:r>
              <a:rPr lang="nl-NL" sz="1350" dirty="0" err="1">
                <a:solidFill>
                  <a:schemeClr val="accent2"/>
                </a:solidFill>
              </a:rPr>
              <a:t>determine</a:t>
            </a:r>
            <a:r>
              <a:rPr lang="nl-NL" sz="1350" dirty="0">
                <a:solidFill>
                  <a:schemeClr val="accent2"/>
                </a:solidFill>
              </a:rPr>
              <a:t> </a:t>
            </a:r>
            <a:r>
              <a:rPr lang="nl-NL" sz="1350" dirty="0" err="1">
                <a:solidFill>
                  <a:schemeClr val="accent2"/>
                </a:solidFill>
              </a:rPr>
              <a:t>if</a:t>
            </a:r>
            <a:r>
              <a:rPr lang="nl-NL" sz="1350" dirty="0">
                <a:solidFill>
                  <a:schemeClr val="accent2"/>
                </a:solidFill>
              </a:rPr>
              <a:t> </a:t>
            </a:r>
            <a:r>
              <a:rPr lang="nl-NL" sz="1350" dirty="0" err="1">
                <a:solidFill>
                  <a:schemeClr val="accent2"/>
                </a:solidFill>
              </a:rPr>
              <a:t>it</a:t>
            </a:r>
            <a:r>
              <a:rPr lang="nl-NL" sz="1350" dirty="0">
                <a:solidFill>
                  <a:schemeClr val="accent2"/>
                </a:solidFill>
              </a:rPr>
              <a:t> impacts </a:t>
            </a:r>
            <a:r>
              <a:rPr lang="nl-NL" sz="1350" dirty="0" err="1">
                <a:solidFill>
                  <a:schemeClr val="accent2"/>
                </a:solidFill>
              </a:rPr>
              <a:t>your</a:t>
            </a:r>
            <a:r>
              <a:rPr lang="nl-NL" sz="1350" dirty="0">
                <a:solidFill>
                  <a:schemeClr val="accent2"/>
                </a:solidFill>
              </a:rPr>
              <a:t> environment</a:t>
            </a:r>
          </a:p>
          <a:p>
            <a:pPr marL="557213" lvl="1" indent="-214313">
              <a:buFont typeface="Arial" panose="020B0604020202020204" pitchFamily="34" charset="0"/>
              <a:buChar char="•"/>
            </a:pPr>
            <a:r>
              <a:rPr lang="en-US" sz="1200" dirty="0">
                <a:solidFill>
                  <a:schemeClr val="accent2"/>
                </a:solidFill>
              </a:rPr>
              <a:t>You can see what’s new in Azure Active Directory here: </a:t>
            </a:r>
            <a:r>
              <a:rPr lang="en-US" sz="1200" dirty="0">
                <a:solidFill>
                  <a:schemeClr val="accent2"/>
                </a:solidFill>
                <a:hlinkClick r:id="rId2">
                  <a:extLst>
                    <a:ext uri="{A12FA001-AC4F-418D-AE19-62706E023703}">
                      <ahyp:hlinkClr xmlns:ahyp="http://schemas.microsoft.com/office/drawing/2018/hyperlinkcolor" val="tx"/>
                    </a:ext>
                  </a:extLst>
                </a:hlinkClick>
              </a:rPr>
              <a:t>https://docs.microsoft.com/en-us/azure/active-directory/fundamentals/whats-new</a:t>
            </a:r>
            <a:r>
              <a:rPr lang="en-US" sz="1200" dirty="0">
                <a:solidFill>
                  <a:schemeClr val="accent2"/>
                </a:solidFill>
              </a:rPr>
              <a:t> and on the Azure Updates webpage here: </a:t>
            </a:r>
            <a:r>
              <a:rPr lang="en-US" sz="1200" dirty="0">
                <a:solidFill>
                  <a:schemeClr val="accent2"/>
                </a:solidFill>
                <a:hlinkClick r:id="rId3">
                  <a:extLst>
                    <a:ext uri="{A12FA001-AC4F-418D-AE19-62706E023703}">
                      <ahyp:hlinkClr xmlns:ahyp="http://schemas.microsoft.com/office/drawing/2018/hyperlinkcolor" val="tx"/>
                    </a:ext>
                  </a:extLst>
                </a:hlinkClick>
              </a:rPr>
              <a:t>https://azure.microsoft.com/en-in/updates/?product=active-directory&amp;status=all&amp;updatetype=features</a:t>
            </a:r>
            <a:endParaRPr lang="en-US" sz="1200" dirty="0">
              <a:solidFill>
                <a:schemeClr val="accent2"/>
              </a:solidFill>
            </a:endParaRPr>
          </a:p>
          <a:p>
            <a:pPr marL="214313" indent="-214313">
              <a:buFont typeface="Arial" panose="020B0604020202020204" pitchFamily="34" charset="0"/>
              <a:buChar char="•"/>
            </a:pPr>
            <a:r>
              <a:rPr lang="en-US" sz="1350" dirty="0">
                <a:solidFill>
                  <a:schemeClr val="accent2"/>
                </a:solidFill>
              </a:rPr>
              <a:t>Some cloud apps have dependencies with other cloud apps, for example Microsoft Teams has </a:t>
            </a:r>
            <a:r>
              <a:rPr lang="en-US" sz="1350" b="1" dirty="0">
                <a:solidFill>
                  <a:schemeClr val="accent2"/>
                </a:solidFill>
              </a:rPr>
              <a:t>dependencies</a:t>
            </a:r>
            <a:r>
              <a:rPr lang="en-US" sz="1350" dirty="0">
                <a:solidFill>
                  <a:schemeClr val="accent2"/>
                </a:solidFill>
              </a:rPr>
              <a:t> of Exchange Online, SharePoint and Planner and perhaps even more.</a:t>
            </a:r>
          </a:p>
          <a:p>
            <a:pPr marL="557213" lvl="1" indent="-214313">
              <a:buFont typeface="Arial" panose="020B0604020202020204" pitchFamily="34" charset="0"/>
              <a:buChar char="•"/>
            </a:pPr>
            <a:r>
              <a:rPr lang="en-US" sz="1200" dirty="0">
                <a:solidFill>
                  <a:schemeClr val="accent2"/>
                </a:solidFill>
              </a:rPr>
              <a:t>What are service dependencies in Azure Active Directory Conditional Access? – </a:t>
            </a:r>
            <a:r>
              <a:rPr lang="en-US" sz="1200" dirty="0">
                <a:solidFill>
                  <a:schemeClr val="accent2"/>
                </a:solidFill>
                <a:hlinkClick r:id="rId4">
                  <a:extLst>
                    <a:ext uri="{A12FA001-AC4F-418D-AE19-62706E023703}">
                      <ahyp:hlinkClr xmlns:ahyp="http://schemas.microsoft.com/office/drawing/2018/hyperlinkcolor" val="tx"/>
                    </a:ext>
                  </a:extLst>
                </a:hlinkClick>
              </a:rPr>
              <a:t>https://docs.microsoft.com/en-us/azure/active-directory/conditional-access/service-dependencies</a:t>
            </a:r>
            <a:r>
              <a:rPr lang="nl-NL" sz="1200" dirty="0">
                <a:solidFill>
                  <a:schemeClr val="accent2"/>
                </a:solidFill>
              </a:rPr>
              <a:t> </a:t>
            </a:r>
          </a:p>
          <a:p>
            <a:pPr marL="214313" indent="-214313">
              <a:buFont typeface="Arial" panose="020B0604020202020204" pitchFamily="34" charset="0"/>
              <a:buChar char="•"/>
            </a:pPr>
            <a:r>
              <a:rPr lang="nl-NL" sz="1350" dirty="0">
                <a:solidFill>
                  <a:schemeClr val="accent2"/>
                </a:solidFill>
              </a:rPr>
              <a:t>Make </a:t>
            </a:r>
            <a:r>
              <a:rPr lang="nl-NL" sz="1350" dirty="0" err="1">
                <a:solidFill>
                  <a:schemeClr val="accent2"/>
                </a:solidFill>
              </a:rPr>
              <a:t>sure</a:t>
            </a:r>
            <a:r>
              <a:rPr lang="nl-NL" sz="1350" dirty="0">
                <a:solidFill>
                  <a:schemeClr val="accent2"/>
                </a:solidFill>
              </a:rPr>
              <a:t> </a:t>
            </a:r>
            <a:r>
              <a:rPr lang="nl-NL" sz="1350" dirty="0" err="1">
                <a:solidFill>
                  <a:schemeClr val="accent2"/>
                </a:solidFill>
              </a:rPr>
              <a:t>that</a:t>
            </a:r>
            <a:r>
              <a:rPr lang="nl-NL" sz="1350" dirty="0">
                <a:solidFill>
                  <a:schemeClr val="accent2"/>
                </a:solidFill>
              </a:rPr>
              <a:t> </a:t>
            </a:r>
            <a:r>
              <a:rPr lang="nl-NL" sz="1350" dirty="0" err="1">
                <a:solidFill>
                  <a:schemeClr val="accent2"/>
                </a:solidFill>
              </a:rPr>
              <a:t>you</a:t>
            </a:r>
            <a:r>
              <a:rPr lang="nl-NL" sz="1350" dirty="0">
                <a:solidFill>
                  <a:schemeClr val="accent2"/>
                </a:solidFill>
              </a:rPr>
              <a:t> </a:t>
            </a:r>
            <a:r>
              <a:rPr lang="nl-NL" sz="1350" dirty="0" err="1">
                <a:solidFill>
                  <a:schemeClr val="accent2"/>
                </a:solidFill>
              </a:rPr>
              <a:t>can</a:t>
            </a:r>
            <a:r>
              <a:rPr lang="nl-NL" sz="1350" dirty="0">
                <a:solidFill>
                  <a:schemeClr val="accent2"/>
                </a:solidFill>
              </a:rPr>
              <a:t> </a:t>
            </a:r>
            <a:r>
              <a:rPr lang="nl-NL" sz="1350" b="1" dirty="0">
                <a:solidFill>
                  <a:schemeClr val="accent2"/>
                </a:solidFill>
              </a:rPr>
              <a:t>test </a:t>
            </a:r>
            <a:r>
              <a:rPr lang="nl-NL" sz="1350" b="1" dirty="0" err="1">
                <a:solidFill>
                  <a:schemeClr val="accent2"/>
                </a:solidFill>
              </a:rPr>
              <a:t>your</a:t>
            </a:r>
            <a:r>
              <a:rPr lang="nl-NL" sz="1350" b="1" dirty="0">
                <a:solidFill>
                  <a:schemeClr val="accent2"/>
                </a:solidFill>
              </a:rPr>
              <a:t> </a:t>
            </a:r>
            <a:r>
              <a:rPr lang="nl-NL" sz="1350" b="1" dirty="0" err="1">
                <a:solidFill>
                  <a:schemeClr val="accent2"/>
                </a:solidFill>
              </a:rPr>
              <a:t>scenarios</a:t>
            </a:r>
            <a:r>
              <a:rPr lang="nl-NL" sz="1350" b="1" dirty="0">
                <a:solidFill>
                  <a:schemeClr val="accent2"/>
                </a:solidFill>
              </a:rPr>
              <a:t> </a:t>
            </a:r>
            <a:r>
              <a:rPr lang="nl-NL" sz="1350" dirty="0">
                <a:solidFill>
                  <a:schemeClr val="accent2"/>
                </a:solidFill>
              </a:rPr>
              <a:t>(have equipment </a:t>
            </a:r>
            <a:r>
              <a:rPr lang="nl-NL" sz="1350" dirty="0" err="1">
                <a:solidFill>
                  <a:schemeClr val="accent2"/>
                </a:solidFill>
              </a:rPr>
              <a:t>available</a:t>
            </a:r>
            <a:r>
              <a:rPr lang="nl-NL" sz="1350" dirty="0">
                <a:solidFill>
                  <a:schemeClr val="accent2"/>
                </a:solidFill>
              </a:rPr>
              <a:t>)</a:t>
            </a:r>
          </a:p>
          <a:p>
            <a:pPr marL="557213" lvl="1" indent="-214313">
              <a:buFont typeface="Arial" panose="020B0604020202020204" pitchFamily="34" charset="0"/>
              <a:buChar char="•"/>
            </a:pPr>
            <a:r>
              <a:rPr lang="nl-NL" sz="1350" dirty="0">
                <a:solidFill>
                  <a:schemeClr val="accent2"/>
                </a:solidFill>
              </a:rPr>
              <a:t>Android device, Apple Device, Windows 10 device, VPN software….</a:t>
            </a:r>
          </a:p>
          <a:p>
            <a:pPr marL="214313" indent="-214313">
              <a:buFont typeface="Arial" panose="020B0604020202020204" pitchFamily="34" charset="0"/>
              <a:buChar char="•"/>
            </a:pPr>
            <a:r>
              <a:rPr lang="nl-NL" sz="1350" dirty="0">
                <a:solidFill>
                  <a:schemeClr val="accent2"/>
                </a:solidFill>
              </a:rPr>
              <a:t>Create Alerts in Log Analytics to notify you when:</a:t>
            </a:r>
          </a:p>
          <a:p>
            <a:pPr marL="557213" lvl="1" indent="-214313">
              <a:buFont typeface="Arial" panose="020B0604020202020204" pitchFamily="34" charset="0"/>
              <a:buChar char="•"/>
            </a:pPr>
            <a:r>
              <a:rPr lang="nl-NL" sz="1350" dirty="0">
                <a:solidFill>
                  <a:schemeClr val="accent2"/>
                </a:solidFill>
              </a:rPr>
              <a:t>New Conditional Access policies are created</a:t>
            </a:r>
          </a:p>
          <a:p>
            <a:pPr marL="557213" lvl="1" indent="-214313">
              <a:buFont typeface="Arial" panose="020B0604020202020204" pitchFamily="34" charset="0"/>
              <a:buChar char="•"/>
            </a:pPr>
            <a:r>
              <a:rPr lang="nl-NL" sz="1350" dirty="0">
                <a:solidFill>
                  <a:schemeClr val="accent2"/>
                </a:solidFill>
              </a:rPr>
              <a:t>Existing Conditional Access policies are modified</a:t>
            </a:r>
          </a:p>
        </p:txBody>
      </p:sp>
      <p:pic>
        <p:nvPicPr>
          <p:cNvPr id="2050" name="Picture 2" descr="Dialog, Tip, Advice, Hint, Speaking, Talking">
            <a:extLst>
              <a:ext uri="{FF2B5EF4-FFF2-40B4-BE49-F238E27FC236}">
                <a16:creationId xmlns:a16="http://schemas.microsoft.com/office/drawing/2014/main" id="{4A835D1B-9ADC-D853-6ADF-5D3C8540DA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4544" y="3579862"/>
            <a:ext cx="2918223" cy="207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41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EEF33-A1E4-48F6-9B84-23DD93F0D517}"/>
              </a:ext>
            </a:extLst>
          </p:cNvPr>
          <p:cNvSpPr>
            <a:spLocks noGrp="1"/>
          </p:cNvSpPr>
          <p:nvPr>
            <p:ph type="title"/>
          </p:nvPr>
        </p:nvSpPr>
        <p:spPr>
          <a:xfrm>
            <a:off x="3600450" y="2105671"/>
            <a:ext cx="5208292" cy="615266"/>
          </a:xfrm>
        </p:spPr>
        <p:txBody>
          <a:bodyPr anchor="ctr">
            <a:normAutofit fontScale="90000"/>
          </a:bodyPr>
          <a:lstStyle/>
          <a:p>
            <a:r>
              <a:rPr lang="en-US" dirty="0"/>
              <a:t>Conditional Access</a:t>
            </a:r>
            <a:endParaRPr lang="en-NL" dirty="0"/>
          </a:p>
        </p:txBody>
      </p:sp>
      <p:sp>
        <p:nvSpPr>
          <p:cNvPr id="6" name="Text Placeholder 5">
            <a:extLst>
              <a:ext uri="{FF2B5EF4-FFF2-40B4-BE49-F238E27FC236}">
                <a16:creationId xmlns:a16="http://schemas.microsoft.com/office/drawing/2014/main" id="{8BBFB49E-A74B-452C-BEB4-7786E8ACD09E}"/>
              </a:ext>
            </a:extLst>
          </p:cNvPr>
          <p:cNvSpPr>
            <a:spLocks noGrp="1"/>
          </p:cNvSpPr>
          <p:nvPr>
            <p:ph type="body" sz="quarter" idx="11"/>
          </p:nvPr>
        </p:nvSpPr>
        <p:spPr>
          <a:xfrm>
            <a:off x="3599952" y="2782000"/>
            <a:ext cx="5208292" cy="615553"/>
          </a:xfrm>
        </p:spPr>
        <p:txBody>
          <a:bodyPr>
            <a:normAutofit fontScale="70000" lnSpcReduction="20000"/>
          </a:bodyPr>
          <a:lstStyle/>
          <a:p>
            <a:r>
              <a:rPr lang="en-US" dirty="0"/>
              <a:t>Troubleshooting Conditional Access policies</a:t>
            </a:r>
            <a:endParaRPr lang="en-NL" dirty="0"/>
          </a:p>
        </p:txBody>
      </p:sp>
    </p:spTree>
    <p:extLst>
      <p:ext uri="{BB962C8B-B14F-4D97-AF65-F5344CB8AC3E}">
        <p14:creationId xmlns:p14="http://schemas.microsoft.com/office/powerpoint/2010/main" val="1011403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C831AD82-FC83-475E-B363-C332CFF2939F}"/>
              </a:ext>
            </a:extLst>
          </p:cNvPr>
          <p:cNvSpPr txBox="1"/>
          <p:nvPr/>
        </p:nvSpPr>
        <p:spPr>
          <a:xfrm>
            <a:off x="3278459" y="652346"/>
            <a:ext cx="5779120" cy="3693319"/>
          </a:xfrm>
          <a:prstGeom prst="rect">
            <a:avLst/>
          </a:prstGeom>
          <a:noFill/>
        </p:spPr>
        <p:txBody>
          <a:bodyPr wrap="square" rtlCol="0">
            <a:spAutoFit/>
          </a:bodyPr>
          <a:lstStyle/>
          <a:p>
            <a:r>
              <a:rPr lang="en-US" dirty="0"/>
              <a:t>Azure Active Directory @ MSDN – </a:t>
            </a:r>
            <a:r>
              <a:rPr lang="en-US" dirty="0">
                <a:hlinkClick r:id="rId2"/>
              </a:rPr>
              <a:t>https://social.msdn.microsoft.com/Forums/en-US/home?forum=WindowsAzureAD</a:t>
            </a:r>
            <a:endParaRPr lang="en-US" dirty="0"/>
          </a:p>
          <a:p>
            <a:endParaRPr lang="en-US" dirty="0"/>
          </a:p>
          <a:p>
            <a:r>
              <a:rPr lang="en-US" dirty="0"/>
              <a:t>Azure Active Directory @ Stack Overflow – </a:t>
            </a:r>
            <a:r>
              <a:rPr lang="en-US" dirty="0">
                <a:hlinkClick r:id="rId3"/>
              </a:rPr>
              <a:t>https://stackoverflow.com/questions/tagged/azure-active-directory</a:t>
            </a:r>
            <a:endParaRPr lang="en-US" dirty="0"/>
          </a:p>
          <a:p>
            <a:endParaRPr lang="nl-NL" dirty="0"/>
          </a:p>
          <a:p>
            <a:r>
              <a:rPr lang="nl-NL" dirty="0"/>
              <a:t>UserVoice:</a:t>
            </a:r>
          </a:p>
          <a:p>
            <a:r>
              <a:rPr lang="nl-NL" dirty="0">
                <a:hlinkClick r:id="rId4"/>
              </a:rPr>
              <a:t>https://feedback.azure.com/forums/169401-azure-active-directory/category/167259-conditional-access</a:t>
            </a:r>
            <a:endParaRPr lang="nl-NL" dirty="0"/>
          </a:p>
          <a:p>
            <a:endParaRPr lang="nl-NL" dirty="0"/>
          </a:p>
          <a:p>
            <a:endParaRPr lang="nl-NL" dirty="0"/>
          </a:p>
        </p:txBody>
      </p:sp>
      <p:sp>
        <p:nvSpPr>
          <p:cNvPr id="6" name="Title 5">
            <a:extLst>
              <a:ext uri="{FF2B5EF4-FFF2-40B4-BE49-F238E27FC236}">
                <a16:creationId xmlns:a16="http://schemas.microsoft.com/office/drawing/2014/main" id="{84FD171C-32E4-4142-8B64-333D2CC8A56B}"/>
              </a:ext>
            </a:extLst>
          </p:cNvPr>
          <p:cNvSpPr>
            <a:spLocks noGrp="1"/>
          </p:cNvSpPr>
          <p:nvPr>
            <p:ph type="title"/>
          </p:nvPr>
        </p:nvSpPr>
        <p:spPr/>
        <p:txBody>
          <a:bodyPr>
            <a:normAutofit fontScale="90000"/>
          </a:bodyPr>
          <a:lstStyle/>
          <a:p>
            <a:r>
              <a:rPr lang="nl-NL" dirty="0"/>
              <a:t>Further Resources</a:t>
            </a:r>
            <a:br>
              <a:rPr lang="nl-NL" dirty="0"/>
            </a:br>
            <a:endParaRPr lang="en-NL" dirty="0"/>
          </a:p>
        </p:txBody>
      </p:sp>
    </p:spTree>
    <p:extLst>
      <p:ext uri="{BB962C8B-B14F-4D97-AF65-F5344CB8AC3E}">
        <p14:creationId xmlns:p14="http://schemas.microsoft.com/office/powerpoint/2010/main" val="545775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1C9021-BE98-40AC-B72A-EBDDEDBF687D}"/>
              </a:ext>
            </a:extLst>
          </p:cNvPr>
          <p:cNvSpPr>
            <a:spLocks noGrp="1"/>
          </p:cNvSpPr>
          <p:nvPr>
            <p:ph type="body" sz="quarter" idx="25"/>
          </p:nvPr>
        </p:nvSpPr>
        <p:spPr/>
        <p:txBody>
          <a:bodyPr/>
          <a:lstStyle/>
          <a:p>
            <a:r>
              <a:rPr lang="en-US" dirty="0"/>
              <a:t>So much more to tell</a:t>
            </a:r>
            <a:endParaRPr lang="en-NL" dirty="0"/>
          </a:p>
        </p:txBody>
      </p:sp>
      <p:sp>
        <p:nvSpPr>
          <p:cNvPr id="6" name="Text Placeholder 5">
            <a:extLst>
              <a:ext uri="{FF2B5EF4-FFF2-40B4-BE49-F238E27FC236}">
                <a16:creationId xmlns:a16="http://schemas.microsoft.com/office/drawing/2014/main" id="{6D5DCEDB-BD80-43F5-BA74-955BFE921A6C}"/>
              </a:ext>
            </a:extLst>
          </p:cNvPr>
          <p:cNvSpPr>
            <a:spLocks noGrp="1"/>
          </p:cNvSpPr>
          <p:nvPr>
            <p:ph type="body" sz="quarter" idx="26"/>
          </p:nvPr>
        </p:nvSpPr>
        <p:spPr/>
        <p:txBody>
          <a:bodyPr/>
          <a:lstStyle/>
          <a:p>
            <a:endParaRPr lang="en-NL" dirty="0"/>
          </a:p>
        </p:txBody>
      </p:sp>
      <p:pic>
        <p:nvPicPr>
          <p:cNvPr id="3" name="Picture 2">
            <a:extLst>
              <a:ext uri="{FF2B5EF4-FFF2-40B4-BE49-F238E27FC236}">
                <a16:creationId xmlns:a16="http://schemas.microsoft.com/office/drawing/2014/main" id="{8009F9C6-2AA1-4D62-A882-B908067E519B}"/>
              </a:ext>
            </a:extLst>
          </p:cNvPr>
          <p:cNvPicPr>
            <a:picLocks noChangeAspect="1"/>
          </p:cNvPicPr>
          <p:nvPr/>
        </p:nvPicPr>
        <p:blipFill rotWithShape="1">
          <a:blip r:embed="rId2">
            <a:extLst>
              <a:ext uri="{28A0092B-C50C-407E-A947-70E740481C1C}">
                <a14:useLocalDpi xmlns:a14="http://schemas.microsoft.com/office/drawing/2010/main" val="0"/>
              </a:ext>
            </a:extLst>
          </a:blip>
          <a:srcRect l="-2226" t="5663" r="2226" b="-28418"/>
          <a:stretch/>
        </p:blipFill>
        <p:spPr>
          <a:xfrm>
            <a:off x="1647472" y="1059582"/>
            <a:ext cx="5816060" cy="4214892"/>
          </a:xfrm>
          <a:prstGeom prst="rect">
            <a:avLst/>
          </a:prstGeom>
        </p:spPr>
      </p:pic>
    </p:spTree>
    <p:extLst>
      <p:ext uri="{BB962C8B-B14F-4D97-AF65-F5344CB8AC3E}">
        <p14:creationId xmlns:p14="http://schemas.microsoft.com/office/powerpoint/2010/main" val="339147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ellenge - Apps op Google Play">
            <a:extLst>
              <a:ext uri="{FF2B5EF4-FFF2-40B4-BE49-F238E27FC236}">
                <a16:creationId xmlns:a16="http://schemas.microsoft.com/office/drawing/2014/main" id="{FF942A98-31E8-6351-7FBC-E6336F63B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712" y="133350"/>
            <a:ext cx="4022576" cy="4022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ECE623-C21F-E8FE-48B8-5F3B8C36A3F3}"/>
              </a:ext>
            </a:extLst>
          </p:cNvPr>
          <p:cNvSpPr txBox="1"/>
          <p:nvPr/>
        </p:nvSpPr>
        <p:spPr>
          <a:xfrm>
            <a:off x="2972620" y="4115276"/>
            <a:ext cx="3610668" cy="369332"/>
          </a:xfrm>
          <a:prstGeom prst="rect">
            <a:avLst/>
          </a:prstGeom>
          <a:noFill/>
        </p:spPr>
        <p:txBody>
          <a:bodyPr wrap="none" rtlCol="0">
            <a:spAutoFit/>
          </a:bodyPr>
          <a:lstStyle/>
          <a:p>
            <a:r>
              <a:rPr lang="en-NL" dirty="0"/>
              <a:t>Please rate my session in </a:t>
            </a:r>
            <a:r>
              <a:rPr lang="en-NL" dirty="0" err="1"/>
              <a:t>Yellenge</a:t>
            </a:r>
            <a:endParaRPr lang="en-NL" dirty="0"/>
          </a:p>
        </p:txBody>
      </p:sp>
    </p:spTree>
    <p:extLst>
      <p:ext uri="{BB962C8B-B14F-4D97-AF65-F5344CB8AC3E}">
        <p14:creationId xmlns:p14="http://schemas.microsoft.com/office/powerpoint/2010/main" val="3370855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265B52-5791-4413-9A41-5EEDD226C02D}"/>
              </a:ext>
            </a:extLst>
          </p:cNvPr>
          <p:cNvSpPr>
            <a:spLocks noGrp="1"/>
          </p:cNvSpPr>
          <p:nvPr>
            <p:ph type="body" sz="quarter" idx="25"/>
          </p:nvPr>
        </p:nvSpPr>
        <p:spPr>
          <a:xfrm>
            <a:off x="1752601" y="97632"/>
            <a:ext cx="3640223" cy="422672"/>
          </a:xfrm>
        </p:spPr>
        <p:txBody>
          <a:bodyPr/>
          <a:lstStyle/>
          <a:p>
            <a:r>
              <a:rPr lang="en-US" dirty="0"/>
              <a:t>White paper</a:t>
            </a:r>
            <a:endParaRPr lang="en-NL" dirty="0"/>
          </a:p>
        </p:txBody>
      </p:sp>
      <p:sp>
        <p:nvSpPr>
          <p:cNvPr id="8" name="Text Placeholder 7">
            <a:extLst>
              <a:ext uri="{FF2B5EF4-FFF2-40B4-BE49-F238E27FC236}">
                <a16:creationId xmlns:a16="http://schemas.microsoft.com/office/drawing/2014/main" id="{4439F5CE-C9E2-4CF6-9B6E-6526DBFDB671}"/>
              </a:ext>
            </a:extLst>
          </p:cNvPr>
          <p:cNvSpPr>
            <a:spLocks noGrp="1"/>
          </p:cNvSpPr>
          <p:nvPr>
            <p:ph type="body" sz="quarter" idx="26"/>
          </p:nvPr>
        </p:nvSpPr>
        <p:spPr>
          <a:xfrm>
            <a:off x="326402" y="838795"/>
            <a:ext cx="4329218" cy="3559969"/>
          </a:xfrm>
        </p:spPr>
        <p:txBody>
          <a:bodyPr>
            <a:normAutofit/>
          </a:bodyPr>
          <a:lstStyle/>
          <a:p>
            <a:pPr marL="0"/>
            <a:r>
              <a:rPr lang="en-US" dirty="0"/>
              <a:t>Latest release: The </a:t>
            </a:r>
            <a:r>
              <a:rPr lang="en-NL" dirty="0"/>
              <a:t>October</a:t>
            </a:r>
            <a:r>
              <a:rPr lang="en-US" dirty="0"/>
              <a:t> 2021 update of the Conditional Access demystified whitepaper.</a:t>
            </a:r>
          </a:p>
          <a:p>
            <a:pPr marL="0"/>
            <a:endParaRPr lang="en-US" dirty="0"/>
          </a:p>
          <a:p>
            <a:r>
              <a:rPr lang="en-US" dirty="0"/>
              <a:t>Major release (from 77 </a:t>
            </a:r>
            <a:r>
              <a:rPr lang="en-NL" dirty="0"/>
              <a:t>to 95 </a:t>
            </a:r>
            <a:r>
              <a:rPr lang="en-US" dirty="0"/>
              <a:t>pages)</a:t>
            </a:r>
          </a:p>
          <a:p>
            <a:r>
              <a:rPr lang="en-US" dirty="0"/>
              <a:t>Includes updates workflow cheat sheet</a:t>
            </a:r>
          </a:p>
          <a:p>
            <a:r>
              <a:rPr lang="en-US" dirty="0"/>
              <a:t>Much more information added</a:t>
            </a:r>
          </a:p>
          <a:p>
            <a:endParaRPr lang="en-US" dirty="0"/>
          </a:p>
          <a:p>
            <a:pPr marL="0"/>
            <a:r>
              <a:rPr lang="en-US" dirty="0"/>
              <a:t>Download the paper from my blog at: </a:t>
            </a:r>
          </a:p>
          <a:p>
            <a:pPr marL="0"/>
            <a:r>
              <a:rPr lang="en-US" dirty="0">
                <a:solidFill>
                  <a:schemeClr val="accent1"/>
                </a:solidFill>
                <a:hlinkClick r:id="rId2">
                  <a:extLst>
                    <a:ext uri="{A12FA001-AC4F-418D-AE19-62706E023703}">
                      <ahyp:hlinkClr xmlns:ahyp="http://schemas.microsoft.com/office/drawing/2018/hyperlinkcolor" val="tx"/>
                    </a:ext>
                  </a:extLst>
                </a:hlinkClick>
              </a:rPr>
              <a:t>https://www.vansurksum.com/2021/10/14/october-2021-update-of-the-conditional-access-demystified-whitepaper-and-workflow-cheat-sheet/</a:t>
            </a:r>
            <a:endParaRPr lang="en-NL" dirty="0">
              <a:solidFill>
                <a:schemeClr val="accent1"/>
              </a:solidFill>
            </a:endParaRPr>
          </a:p>
          <a:p>
            <a:pPr marL="0"/>
            <a:endParaRPr lang="en-US" dirty="0"/>
          </a:p>
        </p:txBody>
      </p:sp>
      <p:pic>
        <p:nvPicPr>
          <p:cNvPr id="1026" name="Picture 2">
            <a:extLst>
              <a:ext uri="{FF2B5EF4-FFF2-40B4-BE49-F238E27FC236}">
                <a16:creationId xmlns:a16="http://schemas.microsoft.com/office/drawing/2014/main" id="{0B1F92C2-7B9F-4D6E-BEA7-54DBCD5B5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3338" y="24006"/>
            <a:ext cx="4329218" cy="24345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atter chart, qr code&#10;&#10;Description automatically generated">
            <a:extLst>
              <a:ext uri="{FF2B5EF4-FFF2-40B4-BE49-F238E27FC236}">
                <a16:creationId xmlns:a16="http://schemas.microsoft.com/office/drawing/2014/main" id="{1002FC93-3073-BA6B-E545-3CF36365BE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4168" y="2571750"/>
            <a:ext cx="1827014" cy="1827014"/>
          </a:xfrm>
          <a:prstGeom prst="rect">
            <a:avLst/>
          </a:prstGeom>
        </p:spPr>
      </p:pic>
    </p:spTree>
    <p:extLst>
      <p:ext uri="{BB962C8B-B14F-4D97-AF65-F5344CB8AC3E}">
        <p14:creationId xmlns:p14="http://schemas.microsoft.com/office/powerpoint/2010/main" val="403675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DA708CA-69E7-477D-94D4-AA17486F570C}"/>
              </a:ext>
            </a:extLst>
          </p:cNvPr>
          <p:cNvSpPr>
            <a:spLocks noGrp="1"/>
          </p:cNvSpPr>
          <p:nvPr>
            <p:ph type="title"/>
          </p:nvPr>
        </p:nvSpPr>
        <p:spPr>
          <a:xfrm>
            <a:off x="629841" y="740569"/>
            <a:ext cx="2949178" cy="802481"/>
          </a:xfrm>
          <a:prstGeom prst="rect">
            <a:avLst/>
          </a:prstGeom>
        </p:spPr>
        <p:txBody>
          <a:bodyPr anchor="b">
            <a:normAutofit fontScale="90000"/>
          </a:bodyPr>
          <a:lstStyle/>
          <a:p>
            <a:r>
              <a:rPr lang="nl-NL" dirty="0"/>
              <a:t>Traditional IT environment</a:t>
            </a:r>
          </a:p>
        </p:txBody>
      </p:sp>
      <p:sp>
        <p:nvSpPr>
          <p:cNvPr id="12" name="Text Placeholder 3">
            <a:extLst>
              <a:ext uri="{FF2B5EF4-FFF2-40B4-BE49-F238E27FC236}">
                <a16:creationId xmlns:a16="http://schemas.microsoft.com/office/drawing/2014/main" id="{E769AF2E-48FF-4DEA-8D70-9CFA845DB108}"/>
              </a:ext>
            </a:extLst>
          </p:cNvPr>
          <p:cNvSpPr>
            <a:spLocks noGrp="1"/>
          </p:cNvSpPr>
          <p:nvPr>
            <p:ph type="body" sz="half" idx="2"/>
          </p:nvPr>
        </p:nvSpPr>
        <p:spPr>
          <a:xfrm>
            <a:off x="629841" y="1543050"/>
            <a:ext cx="2949178" cy="2858691"/>
          </a:xfrm>
        </p:spPr>
        <p:txBody>
          <a:bodyPr/>
          <a:lstStyle/>
          <a:p>
            <a:endParaRPr lang="en-US"/>
          </a:p>
        </p:txBody>
      </p:sp>
      <p:graphicFrame>
        <p:nvGraphicFramePr>
          <p:cNvPr id="7" name="Tijdelijke aanduiding voor inhoud 4">
            <a:extLst>
              <a:ext uri="{FF2B5EF4-FFF2-40B4-BE49-F238E27FC236}">
                <a16:creationId xmlns:a16="http://schemas.microsoft.com/office/drawing/2014/main" id="{B4172428-56FE-45D4-8F67-040F6FCB68F8}"/>
              </a:ext>
            </a:extLst>
          </p:cNvPr>
          <p:cNvGraphicFramePr>
            <a:graphicFrameLocks noGrp="1"/>
          </p:cNvGraphicFramePr>
          <p:nvPr>
            <p:ph idx="1"/>
          </p:nvPr>
        </p:nvGraphicFramePr>
        <p:xfrm>
          <a:off x="3887391" y="740569"/>
          <a:ext cx="4629150" cy="3655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4" descr="A screenshot of a computer screen&#10;&#10;Description generated with very high confidence">
            <a:extLst>
              <a:ext uri="{FF2B5EF4-FFF2-40B4-BE49-F238E27FC236}">
                <a16:creationId xmlns:a16="http://schemas.microsoft.com/office/drawing/2014/main" id="{712AA506-6F0F-4341-ACCF-17FBEBAFEBCE}"/>
              </a:ext>
            </a:extLst>
          </p:cNvPr>
          <p:cNvPicPr>
            <a:picLocks noChangeAspect="1"/>
          </p:cNvPicPr>
          <p:nvPr/>
        </p:nvPicPr>
        <p:blipFill>
          <a:blip r:embed="rId7"/>
          <a:stretch>
            <a:fillRect/>
          </a:stretch>
        </p:blipFill>
        <p:spPr>
          <a:xfrm>
            <a:off x="210922" y="1922414"/>
            <a:ext cx="3522283" cy="1947884"/>
          </a:xfrm>
          <a:prstGeom prst="rect">
            <a:avLst/>
          </a:prstGeom>
        </p:spPr>
      </p:pic>
    </p:spTree>
    <p:extLst>
      <p:ext uri="{BB962C8B-B14F-4D97-AF65-F5344CB8AC3E}">
        <p14:creationId xmlns:p14="http://schemas.microsoft.com/office/powerpoint/2010/main" val="3961569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F99B8E-32E0-400F-9F04-C5E4A27EEEDC}"/>
              </a:ext>
            </a:extLst>
          </p:cNvPr>
          <p:cNvSpPr>
            <a:spLocks noGrp="1"/>
          </p:cNvSpPr>
          <p:nvPr>
            <p:ph type="body" sz="quarter" idx="25"/>
          </p:nvPr>
        </p:nvSpPr>
        <p:spPr/>
        <p:txBody>
          <a:bodyPr/>
          <a:lstStyle/>
          <a:p>
            <a:r>
              <a:rPr lang="en-US" dirty="0"/>
              <a:t>References</a:t>
            </a:r>
            <a:endParaRPr lang="en-NL" dirty="0"/>
          </a:p>
        </p:txBody>
      </p:sp>
      <p:sp>
        <p:nvSpPr>
          <p:cNvPr id="5" name="Text Placeholder 4">
            <a:extLst>
              <a:ext uri="{FF2B5EF4-FFF2-40B4-BE49-F238E27FC236}">
                <a16:creationId xmlns:a16="http://schemas.microsoft.com/office/drawing/2014/main" id="{B4DCC07F-5E21-4E71-B290-E66036DCBF3F}"/>
              </a:ext>
            </a:extLst>
          </p:cNvPr>
          <p:cNvSpPr>
            <a:spLocks noGrp="1"/>
          </p:cNvSpPr>
          <p:nvPr>
            <p:ph type="body" sz="quarter" idx="26"/>
          </p:nvPr>
        </p:nvSpPr>
        <p:spPr/>
        <p:txBody>
          <a:bodyPr>
            <a:normAutofit fontScale="85000" lnSpcReduction="10000"/>
          </a:bodyPr>
          <a:lstStyle/>
          <a:p>
            <a:pPr marL="296862" indent="-285750">
              <a:buFont typeface="Arial" panose="020B0604020202020204" pitchFamily="34" charset="0"/>
              <a:buChar char="•"/>
            </a:pPr>
            <a:r>
              <a:rPr lang="en-US" sz="1575" b="1" dirty="0">
                <a:solidFill>
                  <a:srgbClr val="0070C0"/>
                </a:solidFill>
                <a:latin typeface="Lato" panose="020F0502020204030203" pitchFamily="34" charset="0"/>
                <a:hlinkClick r:id="rId2">
                  <a:extLst>
                    <a:ext uri="{A12FA001-AC4F-418D-AE19-62706E023703}">
                      <ahyp:hlinkClr xmlns:ahyp="http://schemas.microsoft.com/office/drawing/2018/hyperlinkcolor" val="tx"/>
                    </a:ext>
                  </a:extLst>
                </a:hlinkClick>
              </a:rPr>
              <a:t>Microsoft is going to disable basic/legacy authentication for Exchange Online. What does that actually mean and does that impact me?</a:t>
            </a:r>
            <a:endParaRPr lang="en-US" sz="1575" b="1" dirty="0">
              <a:solidFill>
                <a:srgbClr val="0070C0"/>
              </a:solidFill>
              <a:latin typeface="Lato" panose="020F0502020204030203" pitchFamily="34" charset="0"/>
            </a:endParaRPr>
          </a:p>
          <a:p>
            <a:pPr marL="296862" indent="-285750">
              <a:buFont typeface="Arial" panose="020B0604020202020204" pitchFamily="34" charset="0"/>
              <a:buChar char="•"/>
            </a:pPr>
            <a:r>
              <a:rPr lang="en-US" sz="1575" b="1" dirty="0">
                <a:solidFill>
                  <a:srgbClr val="0070C0"/>
                </a:solidFill>
                <a:latin typeface="Lato" panose="020F0502020204030203" pitchFamily="34" charset="0"/>
                <a:hlinkClick r:id="rId3">
                  <a:extLst>
                    <a:ext uri="{A12FA001-AC4F-418D-AE19-62706E023703}">
                      <ahyp:hlinkClr xmlns:ahyp="http://schemas.microsoft.com/office/drawing/2018/hyperlinkcolor" val="tx"/>
                    </a:ext>
                  </a:extLst>
                </a:hlinkClick>
              </a:rPr>
              <a:t>Understanding and governing reauthentication settings in Azure Active Directory</a:t>
            </a:r>
            <a:endParaRPr lang="en-US" sz="1575" b="1" dirty="0">
              <a:solidFill>
                <a:srgbClr val="0070C0"/>
              </a:solidFill>
              <a:latin typeface="Lato" panose="020F0502020204030203" pitchFamily="34" charset="0"/>
            </a:endParaRPr>
          </a:p>
          <a:p>
            <a:pPr marL="296862" indent="-285750">
              <a:buFont typeface="Arial" panose="020B0604020202020204" pitchFamily="34" charset="0"/>
              <a:buChar char="•"/>
            </a:pPr>
            <a:r>
              <a:rPr lang="en-US" sz="1575" b="1" dirty="0">
                <a:solidFill>
                  <a:srgbClr val="0070C0"/>
                </a:solidFill>
                <a:latin typeface="Lato" panose="020F0502020204030203" pitchFamily="34" charset="0"/>
                <a:hlinkClick r:id="rId4">
                  <a:extLst>
                    <a:ext uri="{A12FA001-AC4F-418D-AE19-62706E023703}">
                      <ahyp:hlinkClr xmlns:ahyp="http://schemas.microsoft.com/office/drawing/2018/hyperlinkcolor" val="tx"/>
                    </a:ext>
                  </a:extLst>
                </a:hlinkClick>
              </a:rPr>
              <a:t>Extending Conditional Access to Microsoft Cloud App Security using Conditional Access App Control</a:t>
            </a:r>
            <a:endParaRPr lang="en-US" sz="1575" b="1" dirty="0">
              <a:solidFill>
                <a:srgbClr val="0070C0"/>
              </a:solidFill>
              <a:latin typeface="Lato" panose="020F0502020204030203" pitchFamily="34" charset="0"/>
            </a:endParaRPr>
          </a:p>
          <a:p>
            <a:pPr marL="296862" indent="-285750">
              <a:buFont typeface="Arial" panose="020B0604020202020204" pitchFamily="34" charset="0"/>
              <a:buChar char="•"/>
            </a:pPr>
            <a:r>
              <a:rPr lang="en-US" sz="1575" b="1" dirty="0">
                <a:solidFill>
                  <a:srgbClr val="0070C0"/>
                </a:solidFill>
                <a:latin typeface="Lato" panose="020F0502020204030203" pitchFamily="34" charset="0"/>
                <a:hlinkClick r:id="rId5">
                  <a:extLst>
                    <a:ext uri="{A12FA001-AC4F-418D-AE19-62706E023703}">
                      <ahyp:hlinkClr xmlns:ahyp="http://schemas.microsoft.com/office/drawing/2018/hyperlinkcolor" val="tx"/>
                    </a:ext>
                  </a:extLst>
                </a:hlinkClick>
              </a:rPr>
              <a:t>Azure AD Identity Protection deep dive</a:t>
            </a:r>
            <a:endParaRPr lang="en-US" sz="1575" b="1" dirty="0">
              <a:solidFill>
                <a:srgbClr val="0070C0"/>
              </a:solidFill>
              <a:latin typeface="Lato" panose="020F0502020204030203" pitchFamily="34" charset="0"/>
            </a:endParaRPr>
          </a:p>
          <a:p>
            <a:pPr marL="296862" indent="-285750">
              <a:buFont typeface="Arial" panose="020B0604020202020204" pitchFamily="34" charset="0"/>
              <a:buChar char="•"/>
            </a:pPr>
            <a:r>
              <a:rPr lang="en-US" sz="1575" b="1" dirty="0">
                <a:solidFill>
                  <a:srgbClr val="0070C0"/>
                </a:solidFill>
                <a:latin typeface="Lato" panose="020F0502020204030203" pitchFamily="34" charset="0"/>
                <a:hlinkClick r:id="rId6">
                  <a:extLst>
                    <a:ext uri="{A12FA001-AC4F-418D-AE19-62706E023703}">
                      <ahyp:hlinkClr xmlns:ahyp="http://schemas.microsoft.com/office/drawing/2018/hyperlinkcolor" val="tx"/>
                    </a:ext>
                  </a:extLst>
                </a:hlinkClick>
              </a:rPr>
              <a:t>Azure AD Continuous access evaluation (CAE), a first look</a:t>
            </a:r>
            <a:endParaRPr lang="en-US" sz="1575" b="1" dirty="0">
              <a:solidFill>
                <a:srgbClr val="0070C0"/>
              </a:solidFill>
              <a:latin typeface="Lato" panose="020F0502020204030203" pitchFamily="34" charset="0"/>
            </a:endParaRPr>
          </a:p>
          <a:p>
            <a:pPr marL="296862" indent="-285750">
              <a:buFont typeface="Arial" panose="020B0604020202020204" pitchFamily="34" charset="0"/>
              <a:buChar char="•"/>
            </a:pPr>
            <a:r>
              <a:rPr lang="en-US" sz="1575" b="1" dirty="0">
                <a:solidFill>
                  <a:srgbClr val="0070C0"/>
                </a:solidFill>
                <a:latin typeface="Lato" panose="020F0502020204030203" pitchFamily="34" charset="0"/>
                <a:hlinkClick r:id="rId7">
                  <a:extLst>
                    <a:ext uri="{A12FA001-AC4F-418D-AE19-62706E023703}">
                      <ahyp:hlinkClr xmlns:ahyp="http://schemas.microsoft.com/office/drawing/2018/hyperlinkcolor" val="tx"/>
                    </a:ext>
                  </a:extLst>
                </a:hlinkClick>
              </a:rPr>
              <a:t>Limit Access to Outlook Web Access, SharePoint Online and OneDrive using Conditional Access App Enforced Restrictions</a:t>
            </a:r>
            <a:endParaRPr lang="en-US" sz="1575" b="1" dirty="0">
              <a:solidFill>
                <a:srgbClr val="0070C0"/>
              </a:solidFill>
              <a:latin typeface="Lato" panose="020F0502020204030203" pitchFamily="34" charset="0"/>
            </a:endParaRPr>
          </a:p>
          <a:p>
            <a:pPr marL="296862" indent="-285750">
              <a:buFont typeface="Arial" panose="020B0604020202020204" pitchFamily="34" charset="0"/>
              <a:buChar char="•"/>
            </a:pPr>
            <a:r>
              <a:rPr lang="en-US" sz="1575" b="1" dirty="0">
                <a:solidFill>
                  <a:srgbClr val="0070C0"/>
                </a:solidFill>
                <a:latin typeface="Lato" panose="020F0502020204030203" pitchFamily="34" charset="0"/>
                <a:hlinkClick r:id="rId8">
                  <a:extLst>
                    <a:ext uri="{A12FA001-AC4F-418D-AE19-62706E023703}">
                      <ahyp:hlinkClr xmlns:ahyp="http://schemas.microsoft.com/office/drawing/2018/hyperlinkcolor" val="tx"/>
                    </a:ext>
                  </a:extLst>
                </a:hlinkClick>
              </a:rPr>
              <a:t>Defining more granularity for your Conditional Access App Enforced Restrictions using Sensitivity Labels</a:t>
            </a:r>
            <a:endParaRPr lang="en-US" sz="1575" b="1" dirty="0">
              <a:solidFill>
                <a:srgbClr val="0070C0"/>
              </a:solidFill>
              <a:latin typeface="Lato" panose="020F0502020204030203" pitchFamily="34" charset="0"/>
            </a:endParaRPr>
          </a:p>
          <a:p>
            <a:pPr marL="296862" indent="-285750">
              <a:buFont typeface="Arial" panose="020B0604020202020204" pitchFamily="34" charset="0"/>
              <a:buChar char="•"/>
            </a:pPr>
            <a:r>
              <a:rPr lang="en-US" sz="1575" b="1" dirty="0">
                <a:solidFill>
                  <a:srgbClr val="0070C0"/>
                </a:solidFill>
                <a:latin typeface="Lato" panose="020F0502020204030203" pitchFamily="34" charset="0"/>
                <a:hlinkClick r:id="rId9">
                  <a:extLst>
                    <a:ext uri="{A12FA001-AC4F-418D-AE19-62706E023703}">
                      <ahyp:hlinkClr xmlns:ahyp="http://schemas.microsoft.com/office/drawing/2018/hyperlinkcolor" val="tx"/>
                    </a:ext>
                  </a:extLst>
                </a:hlinkClick>
              </a:rPr>
              <a:t>Mobile Application Management for Mobile Devices with Microsoft Endpoint Manager/Intune deep dive</a:t>
            </a:r>
            <a:endParaRPr lang="en-US" sz="1575" b="1" dirty="0">
              <a:solidFill>
                <a:srgbClr val="0070C0"/>
              </a:solidFill>
              <a:latin typeface="Lato" panose="020F0502020204030203" pitchFamily="34" charset="0"/>
            </a:endParaRPr>
          </a:p>
          <a:p>
            <a:pPr marL="296862" indent="-285750">
              <a:buFont typeface="Arial" panose="020B0604020202020204" pitchFamily="34" charset="0"/>
              <a:buChar char="•"/>
            </a:pPr>
            <a:r>
              <a:rPr lang="en-US" sz="1575" b="1" dirty="0">
                <a:solidFill>
                  <a:srgbClr val="0070C0"/>
                </a:solidFill>
                <a:latin typeface="Lato" panose="020F0502020204030203" pitchFamily="34" charset="0"/>
                <a:hlinkClick r:id="rId10">
                  <a:extLst>
                    <a:ext uri="{A12FA001-AC4F-418D-AE19-62706E023703}">
                      <ahyp:hlinkClr xmlns:ahyp="http://schemas.microsoft.com/office/drawing/2018/hyperlinkcolor" val="tx"/>
                    </a:ext>
                  </a:extLst>
                </a:hlinkClick>
              </a:rPr>
              <a:t>Conditional Access demystified: My recommended default set of policies</a:t>
            </a:r>
            <a:endParaRPr lang="en-US" sz="1575" b="1" dirty="0">
              <a:solidFill>
                <a:srgbClr val="0070C0"/>
              </a:solidFill>
              <a:latin typeface="Lato" panose="020F0502020204030203" pitchFamily="34" charset="0"/>
            </a:endParaRPr>
          </a:p>
          <a:p>
            <a:pPr marL="296862" indent="-285750">
              <a:buFont typeface="Arial" panose="020B0604020202020204" pitchFamily="34" charset="0"/>
              <a:buChar char="•"/>
            </a:pPr>
            <a:r>
              <a:rPr lang="en-US" sz="1575" b="1" dirty="0">
                <a:solidFill>
                  <a:srgbClr val="0070C0"/>
                </a:solidFill>
                <a:latin typeface="Lato" panose="020F0502020204030203" pitchFamily="34" charset="0"/>
                <a:hlinkClick r:id="rId8">
                  <a:extLst>
                    <a:ext uri="{A12FA001-AC4F-418D-AE19-62706E023703}">
                      <ahyp:hlinkClr xmlns:ahyp="http://schemas.microsoft.com/office/drawing/2018/hyperlinkcolor" val="tx"/>
                    </a:ext>
                  </a:extLst>
                </a:hlinkClick>
              </a:rPr>
              <a:t>Defining more granularity for your Conditional Access App Enforced Restrictions using Sensitivity Labels</a:t>
            </a:r>
            <a:endParaRPr lang="en-US" sz="1575" b="1" dirty="0">
              <a:solidFill>
                <a:srgbClr val="0070C0"/>
              </a:solidFill>
              <a:latin typeface="Lato" panose="020F0502020204030203" pitchFamily="34" charset="0"/>
            </a:endParaRPr>
          </a:p>
          <a:p>
            <a:pPr marL="296862" indent="-285750">
              <a:buFont typeface="Arial" panose="020B0604020202020204" pitchFamily="34" charset="0"/>
              <a:buChar char="•"/>
            </a:pPr>
            <a:r>
              <a:rPr lang="en-US" b="1" dirty="0">
                <a:solidFill>
                  <a:srgbClr val="0070C0"/>
                </a:solidFill>
                <a:latin typeface="Lato" panose="020F0502020204030203" pitchFamily="34" charset="0"/>
                <a:hlinkClick r:id="rId11">
                  <a:extLst>
                    <a:ext uri="{A12FA001-AC4F-418D-AE19-62706E023703}">
                      <ahyp:hlinkClr xmlns:ahyp="http://schemas.microsoft.com/office/drawing/2018/hyperlinkcolor" val="tx"/>
                    </a:ext>
                  </a:extLst>
                </a:hlinkClick>
              </a:rPr>
              <a:t>Designing and building your Microsoft Endpoint Manager/Intune environment for Operations</a:t>
            </a:r>
            <a:endParaRPr lang="en-US" b="1" dirty="0">
              <a:solidFill>
                <a:srgbClr val="0070C0"/>
              </a:solidFill>
              <a:latin typeface="Lato" panose="020F0502020204030203" pitchFamily="34" charset="0"/>
            </a:endParaRPr>
          </a:p>
          <a:p>
            <a:endParaRPr lang="en-US" b="1" dirty="0">
              <a:solidFill>
                <a:srgbClr val="212121"/>
              </a:solidFill>
              <a:latin typeface="Lato" panose="020F0502020204030203" pitchFamily="34" charset="0"/>
            </a:endParaRPr>
          </a:p>
          <a:p>
            <a:endParaRPr lang="en-US" b="1" dirty="0">
              <a:solidFill>
                <a:srgbClr val="212121"/>
              </a:solidFill>
              <a:latin typeface="Lato" panose="020F0502020204030203" pitchFamily="34" charset="0"/>
            </a:endParaRPr>
          </a:p>
          <a:p>
            <a:endParaRPr lang="en-US" b="1" dirty="0">
              <a:solidFill>
                <a:srgbClr val="212121"/>
              </a:solidFill>
              <a:latin typeface="Lato" panose="020F0502020204030203" pitchFamily="34" charset="0"/>
            </a:endParaRPr>
          </a:p>
          <a:p>
            <a:endParaRPr lang="en-US" b="1" dirty="0">
              <a:solidFill>
                <a:srgbClr val="212121"/>
              </a:solidFill>
              <a:latin typeface="Lato" panose="020F0502020204030203" pitchFamily="34" charset="0"/>
            </a:endParaRPr>
          </a:p>
          <a:p>
            <a:endParaRPr lang="en-NL" dirty="0"/>
          </a:p>
        </p:txBody>
      </p:sp>
    </p:spTree>
    <p:extLst>
      <p:ext uri="{BB962C8B-B14F-4D97-AF65-F5344CB8AC3E}">
        <p14:creationId xmlns:p14="http://schemas.microsoft.com/office/powerpoint/2010/main" val="25183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7ED5B99-60F5-CF67-66FA-88AE81EB6B9B}"/>
              </a:ext>
            </a:extLst>
          </p:cNvPr>
          <p:cNvSpPr>
            <a:spLocks noGrp="1"/>
          </p:cNvSpPr>
          <p:nvPr>
            <p:ph type="body" sz="quarter" idx="25"/>
          </p:nvPr>
        </p:nvSpPr>
        <p:spPr/>
        <p:txBody>
          <a:bodyPr/>
          <a:lstStyle/>
          <a:p>
            <a:r>
              <a:rPr lang="en-US" dirty="0">
                <a:cs typeface="Segoe UI"/>
              </a:rPr>
              <a:t>Tomorrow's Infrastructure</a:t>
            </a:r>
            <a:endParaRPr lang="en-US" dirty="0"/>
          </a:p>
          <a:p>
            <a:endParaRPr lang="en-NL" dirty="0"/>
          </a:p>
        </p:txBody>
      </p:sp>
      <p:sp>
        <p:nvSpPr>
          <p:cNvPr id="17" name="Title 16"/>
          <p:cNvSpPr>
            <a:spLocks noGrp="1"/>
          </p:cNvSpPr>
          <p:nvPr>
            <p:ph type="title" idx="4294967295"/>
          </p:nvPr>
        </p:nvSpPr>
        <p:spPr>
          <a:xfrm>
            <a:off x="0" y="273844"/>
            <a:ext cx="7886700" cy="994172"/>
          </a:xfrm>
        </p:spPr>
        <p:txBody>
          <a:bodyPr/>
          <a:lstStyle/>
          <a:p>
            <a:r>
              <a:rPr lang="en-US"/>
              <a:t> </a:t>
            </a:r>
          </a:p>
        </p:txBody>
      </p:sp>
      <p:pic>
        <p:nvPicPr>
          <p:cNvPr id="3" name="Picture 3" descr="A picture containing text, map&#10;&#10;Description generated with very high confidence">
            <a:extLst>
              <a:ext uri="{FF2B5EF4-FFF2-40B4-BE49-F238E27FC236}">
                <a16:creationId xmlns:a16="http://schemas.microsoft.com/office/drawing/2014/main" id="{3CBD9BD8-FF74-41D3-A363-25BE4BA3FAED}"/>
              </a:ext>
            </a:extLst>
          </p:cNvPr>
          <p:cNvPicPr>
            <a:picLocks noChangeAspect="1"/>
          </p:cNvPicPr>
          <p:nvPr/>
        </p:nvPicPr>
        <p:blipFill>
          <a:blip r:embed="rId3"/>
          <a:stretch>
            <a:fillRect/>
          </a:stretch>
        </p:blipFill>
        <p:spPr>
          <a:xfrm>
            <a:off x="69113" y="696516"/>
            <a:ext cx="9009098" cy="3537983"/>
          </a:xfrm>
          <a:prstGeom prst="rect">
            <a:avLst/>
          </a:prstGeom>
        </p:spPr>
      </p:pic>
    </p:spTree>
    <p:extLst>
      <p:ext uri="{BB962C8B-B14F-4D97-AF65-F5344CB8AC3E}">
        <p14:creationId xmlns:p14="http://schemas.microsoft.com/office/powerpoint/2010/main" val="20531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51F0589-C0DA-4D8C-B840-1D406F973330}"/>
              </a:ext>
            </a:extLst>
          </p:cNvPr>
          <p:cNvSpPr>
            <a:spLocks noGrp="1"/>
          </p:cNvSpPr>
          <p:nvPr>
            <p:ph type="title"/>
          </p:nvPr>
        </p:nvSpPr>
        <p:spPr>
          <a:xfrm>
            <a:off x="629841" y="740569"/>
            <a:ext cx="2949178" cy="802481"/>
          </a:xfrm>
          <a:prstGeom prst="rect">
            <a:avLst/>
          </a:prstGeom>
        </p:spPr>
        <p:txBody>
          <a:bodyPr anchor="b">
            <a:normAutofit fontScale="90000"/>
          </a:bodyPr>
          <a:lstStyle/>
          <a:p>
            <a:r>
              <a:rPr lang="nl-NL" dirty="0"/>
              <a:t>Tomorrows Workplace</a:t>
            </a:r>
          </a:p>
        </p:txBody>
      </p:sp>
      <p:sp>
        <p:nvSpPr>
          <p:cNvPr id="12" name="Text Placeholder 3">
            <a:extLst>
              <a:ext uri="{FF2B5EF4-FFF2-40B4-BE49-F238E27FC236}">
                <a16:creationId xmlns:a16="http://schemas.microsoft.com/office/drawing/2014/main" id="{F911B4DA-A347-47CD-B8D0-4F1706E45A1B}"/>
              </a:ext>
            </a:extLst>
          </p:cNvPr>
          <p:cNvSpPr>
            <a:spLocks noGrp="1"/>
          </p:cNvSpPr>
          <p:nvPr>
            <p:ph type="body" sz="half" idx="2"/>
          </p:nvPr>
        </p:nvSpPr>
        <p:spPr>
          <a:xfrm>
            <a:off x="629841" y="1543050"/>
            <a:ext cx="2949178" cy="2858691"/>
          </a:xfrm>
        </p:spPr>
        <p:txBody>
          <a:bodyPr/>
          <a:lstStyle/>
          <a:p>
            <a:endParaRPr lang="en-US"/>
          </a:p>
        </p:txBody>
      </p:sp>
      <p:graphicFrame>
        <p:nvGraphicFramePr>
          <p:cNvPr id="7" name="Tijdelijke aanduiding voor inhoud 4">
            <a:extLst>
              <a:ext uri="{FF2B5EF4-FFF2-40B4-BE49-F238E27FC236}">
                <a16:creationId xmlns:a16="http://schemas.microsoft.com/office/drawing/2014/main" id="{BDB7805F-1DFD-49F1-A511-13410A64BA2F}"/>
              </a:ext>
            </a:extLst>
          </p:cNvPr>
          <p:cNvGraphicFramePr>
            <a:graphicFrameLocks noGrp="1"/>
          </p:cNvGraphicFramePr>
          <p:nvPr>
            <p:ph idx="1"/>
          </p:nvPr>
        </p:nvGraphicFramePr>
        <p:xfrm>
          <a:off x="3887391" y="740569"/>
          <a:ext cx="4629150" cy="3655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3" descr="A picture containing text, map&#10;&#10;Description generated with very high confidence">
            <a:extLst>
              <a:ext uri="{FF2B5EF4-FFF2-40B4-BE49-F238E27FC236}">
                <a16:creationId xmlns:a16="http://schemas.microsoft.com/office/drawing/2014/main" id="{517C342F-CB1A-4FAA-8388-96A168538574}"/>
              </a:ext>
            </a:extLst>
          </p:cNvPr>
          <p:cNvPicPr>
            <a:picLocks noChangeAspect="1"/>
          </p:cNvPicPr>
          <p:nvPr/>
        </p:nvPicPr>
        <p:blipFill>
          <a:blip r:embed="rId7"/>
          <a:stretch>
            <a:fillRect/>
          </a:stretch>
        </p:blipFill>
        <p:spPr>
          <a:xfrm>
            <a:off x="520561" y="2198410"/>
            <a:ext cx="3167738" cy="1244009"/>
          </a:xfrm>
          <a:prstGeom prst="rect">
            <a:avLst/>
          </a:prstGeom>
        </p:spPr>
      </p:pic>
    </p:spTree>
    <p:extLst>
      <p:ext uri="{BB962C8B-B14F-4D97-AF65-F5344CB8AC3E}">
        <p14:creationId xmlns:p14="http://schemas.microsoft.com/office/powerpoint/2010/main" val="2826317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4" descr="A screenshot of a computer screen&#10;&#10;Description generated with very high confidence">
            <a:extLst>
              <a:ext uri="{FF2B5EF4-FFF2-40B4-BE49-F238E27FC236}">
                <a16:creationId xmlns:a16="http://schemas.microsoft.com/office/drawing/2014/main" id="{E41E8B2A-D7CF-4F68-A8D5-C5589A45B303}"/>
              </a:ext>
            </a:extLst>
          </p:cNvPr>
          <p:cNvPicPr>
            <a:picLocks noGrp="1" noChangeAspect="1"/>
          </p:cNvPicPr>
          <p:nvPr>
            <p:ph sz="half" idx="4294967295"/>
          </p:nvPr>
        </p:nvPicPr>
        <p:blipFill>
          <a:blip r:embed="rId2"/>
          <a:stretch>
            <a:fillRect/>
          </a:stretch>
        </p:blipFill>
        <p:spPr>
          <a:xfrm>
            <a:off x="354724" y="2052649"/>
            <a:ext cx="3868341" cy="2137172"/>
          </a:xfrm>
          <a:prstGeom prst="rect">
            <a:avLst/>
          </a:prstGeom>
        </p:spPr>
      </p:pic>
      <p:pic>
        <p:nvPicPr>
          <p:cNvPr id="10" name="Picture 3" descr="A picture containing text, map&#10;&#10;Description generated with very high confidence">
            <a:extLst>
              <a:ext uri="{FF2B5EF4-FFF2-40B4-BE49-F238E27FC236}">
                <a16:creationId xmlns:a16="http://schemas.microsoft.com/office/drawing/2014/main" id="{015A4EE2-D85B-467E-B568-3AA077DA56BC}"/>
              </a:ext>
            </a:extLst>
          </p:cNvPr>
          <p:cNvPicPr>
            <a:picLocks noChangeAspect="1"/>
          </p:cNvPicPr>
          <p:nvPr/>
        </p:nvPicPr>
        <p:blipFill>
          <a:blip r:embed="rId3"/>
          <a:stretch>
            <a:fillRect/>
          </a:stretch>
        </p:blipFill>
        <p:spPr>
          <a:xfrm>
            <a:off x="4423126" y="2052649"/>
            <a:ext cx="4849598" cy="1904496"/>
          </a:xfrm>
          <a:prstGeom prst="rect">
            <a:avLst/>
          </a:prstGeom>
        </p:spPr>
      </p:pic>
      <p:sp>
        <p:nvSpPr>
          <p:cNvPr id="3" name="Text Placeholder 2">
            <a:extLst>
              <a:ext uri="{FF2B5EF4-FFF2-40B4-BE49-F238E27FC236}">
                <a16:creationId xmlns:a16="http://schemas.microsoft.com/office/drawing/2014/main" id="{5ED1280C-C17B-CF86-4F20-442E25921431}"/>
              </a:ext>
            </a:extLst>
          </p:cNvPr>
          <p:cNvSpPr>
            <a:spLocks noGrp="1"/>
          </p:cNvSpPr>
          <p:nvPr>
            <p:ph type="body" sz="quarter" idx="25"/>
          </p:nvPr>
        </p:nvSpPr>
        <p:spPr/>
        <p:txBody>
          <a:bodyPr/>
          <a:lstStyle/>
          <a:p>
            <a:r>
              <a:rPr lang="nl-NL" dirty="0" err="1"/>
              <a:t>Today’s</a:t>
            </a:r>
            <a:r>
              <a:rPr lang="nl-NL" dirty="0"/>
              <a:t> </a:t>
            </a:r>
            <a:r>
              <a:rPr lang="nl-NL" dirty="0" err="1"/>
              <a:t>Infrastructure</a:t>
            </a:r>
            <a:r>
              <a:rPr lang="nl-NL" dirty="0"/>
              <a:t> = </a:t>
            </a:r>
            <a:r>
              <a:rPr lang="nl-NL" dirty="0" err="1"/>
              <a:t>Hybrid</a:t>
            </a:r>
            <a:endParaRPr lang="en-NL" dirty="0"/>
          </a:p>
        </p:txBody>
      </p:sp>
    </p:spTree>
    <p:extLst>
      <p:ext uri="{BB962C8B-B14F-4D97-AF65-F5344CB8AC3E}">
        <p14:creationId xmlns:p14="http://schemas.microsoft.com/office/powerpoint/2010/main" val="486135908"/>
      </p:ext>
    </p:extLst>
  </p:cSld>
  <p:clrMapOvr>
    <a:masterClrMapping/>
  </p:clrMapOvr>
</p:sld>
</file>

<file path=ppt/theme/theme1.xml><?xml version="1.0" encoding="utf-8"?>
<a:theme xmlns:a="http://schemas.openxmlformats.org/drawingml/2006/main" name="Office Theme">
  <a:themeElements>
    <a:clrScheme name="Aangepast 1">
      <a:dk1>
        <a:srgbClr val="000000"/>
      </a:dk1>
      <a:lt1>
        <a:srgbClr val="FFFFFF"/>
      </a:lt1>
      <a:dk2>
        <a:srgbClr val="1F497D"/>
      </a:dk2>
      <a:lt2>
        <a:srgbClr val="EEECE1"/>
      </a:lt2>
      <a:accent1>
        <a:srgbClr val="1E347F"/>
      </a:accent1>
      <a:accent2>
        <a:srgbClr val="00B5EE"/>
      </a:accent2>
      <a:accent3>
        <a:srgbClr val="0088D2"/>
      </a:accent3>
      <a:accent4>
        <a:srgbClr val="0091A4"/>
      </a:accent4>
      <a:accent5>
        <a:srgbClr val="7AC6DD"/>
      </a:accent5>
      <a:accent6>
        <a:srgbClr val="BDE2EA"/>
      </a:accent6>
      <a:hlink>
        <a:srgbClr val="FFFFFF"/>
      </a:hlink>
      <a:folHlink>
        <a:srgbClr val="BDE2EA"/>
      </a:folHlink>
    </a:clrScheme>
    <a:fontScheme name="Aangepast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CD65CADBD20F44B823D3A456FEF9B1" ma:contentTypeVersion="17" ma:contentTypeDescription="Een nieuw document maken." ma:contentTypeScope="" ma:versionID="da0c9d7e40db8f77b6262ad94bc8805f">
  <xsd:schema xmlns:xsd="http://www.w3.org/2001/XMLSchema" xmlns:xs="http://www.w3.org/2001/XMLSchema" xmlns:p="http://schemas.microsoft.com/office/2006/metadata/properties" xmlns:ns2="5891958d-2370-4526-82cd-f303136956a2" xmlns:ns3="042fe71a-d378-40e6-b588-f343e11f8b3b" targetNamespace="http://schemas.microsoft.com/office/2006/metadata/properties" ma:root="true" ma:fieldsID="3985393e65a4f8977929a442e68adcd5" ns2:_="" ns3:_="">
    <xsd:import namespace="5891958d-2370-4526-82cd-f303136956a2"/>
    <xsd:import namespace="042fe71a-d378-40e6-b588-f343e11f8b3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_Flow_SignoffStatu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91958d-2370-4526-82cd-f303136956a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_Flow_SignoffStatus" ma:index="16" nillable="true" ma:displayName="Sign-off status" ma:internalName="Sign_x002d_off_x0020_status">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5e0227ca-919b-4907-ab13-921f48092092" ma:termSetId="09814cd3-568e-fe90-9814-8d621ff8fb84" ma:anchorId="fba54fb3-c3e1-fe81-a776-ca4b69148c4d" ma:open="true" ma:isKeyword="false">
      <xsd:complexType>
        <xsd:sequence>
          <xsd:element ref="pc:Terms" minOccurs="0" maxOccurs="1"/>
        </xsd:sequence>
      </xsd:complex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42fe71a-d378-40e6-b588-f343e11f8b3b" elementFormDefault="qualified">
    <xsd:import namespace="http://schemas.microsoft.com/office/2006/documentManagement/types"/>
    <xsd:import namespace="http://schemas.microsoft.com/office/infopath/2007/PartnerControls"/>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5d0e98d1-dc86-4382-92c0-bd05bc4793b9}" ma:internalName="TaxCatchAll" ma:showField="CatchAllData" ma:web="042fe71a-d378-40e6-b588-f343e11f8b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Flow_SignoffStatus xmlns="5891958d-2370-4526-82cd-f303136956a2" xsi:nil="true"/>
    <TaxCatchAll xmlns="042fe71a-d378-40e6-b588-f343e11f8b3b" xsi:nil="true"/>
    <lcf76f155ced4ddcb4097134ff3c332f xmlns="5891958d-2370-4526-82cd-f303136956a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A9B7B23-1709-4556-9982-9EC72D5CC662}">
  <ds:schemaRefs>
    <ds:schemaRef ds:uri="http://schemas.microsoft.com/sharepoint/v3/contenttype/forms"/>
  </ds:schemaRefs>
</ds:datastoreItem>
</file>

<file path=customXml/itemProps2.xml><?xml version="1.0" encoding="utf-8"?>
<ds:datastoreItem xmlns:ds="http://schemas.openxmlformats.org/officeDocument/2006/customXml" ds:itemID="{5DC7CF53-53C4-4BEA-BC6C-A80FFE155A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91958d-2370-4526-82cd-f303136956a2"/>
    <ds:schemaRef ds:uri="042fe71a-d378-40e6-b588-f343e11f8b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4F861-8F64-4BE9-A2C4-C6E39A5BFE06}">
  <ds:schemaRefs>
    <ds:schemaRef ds:uri="042fe71a-d378-40e6-b588-f343e11f8b3b"/>
    <ds:schemaRef ds:uri="http://schemas.microsoft.com/office/2006/metadata/properties"/>
    <ds:schemaRef ds:uri="http://purl.org/dc/elements/1.1/"/>
    <ds:schemaRef ds:uri="5891958d-2370-4526-82cd-f303136956a2"/>
    <ds:schemaRef ds:uri="http://schemas.openxmlformats.org/package/2006/metadata/core-properties"/>
    <ds:schemaRef ds:uri="http://purl.org/dc/terms/"/>
    <ds:schemaRef ds:uri="http://www.w3.org/XML/1998/namespace"/>
    <ds:schemaRef ds:uri="http://schemas.microsoft.com/office/infopath/2007/PartnerControls"/>
    <ds:schemaRef ds:uri="http://schemas.microsoft.com/office/2006/documentManagement/types"/>
    <ds:schemaRef ds:uri="http://purl.org/dc/dcmitype/"/>
  </ds:schemaRefs>
</ds:datastoreItem>
</file>

<file path=docMetadata/LabelInfo.xml><?xml version="1.0" encoding="utf-8"?>
<clbl:labelList xmlns:clbl="http://schemas.microsoft.com/office/2020/mipLabelMetadata">
  <clbl:label id="{74dd76e1-527c-4cd5-9bec-0a5d7c45990e}" enabled="0" method="" siteId="{74dd76e1-527c-4cd5-9bec-0a5d7c45990e}" removed="1"/>
</clbl:labelList>
</file>

<file path=docProps/app.xml><?xml version="1.0" encoding="utf-8"?>
<Properties xmlns="http://schemas.openxmlformats.org/officeDocument/2006/extended-properties" xmlns:vt="http://schemas.openxmlformats.org/officeDocument/2006/docPropsVTypes">
  <Template/>
  <TotalTime>0</TotalTime>
  <Words>3478</Words>
  <Application>Microsoft Office PowerPoint</Application>
  <PresentationFormat>On-screen Show (16:9)</PresentationFormat>
  <Paragraphs>382</Paragraphs>
  <Slides>60</Slides>
  <Notes>11</Notes>
  <HiddenSlides>27</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Arial</vt:lpstr>
      <vt:lpstr>Calibri</vt:lpstr>
      <vt:lpstr>Courier New</vt:lpstr>
      <vt:lpstr>Dreaming Outloud Script Pro</vt:lpstr>
      <vt:lpstr>Lato</vt:lpstr>
      <vt:lpstr>Lato</vt:lpstr>
      <vt:lpstr>Lucida Grande</vt:lpstr>
      <vt:lpstr>Segoe Light</vt:lpstr>
      <vt:lpstr>Segoe UI</vt:lpstr>
      <vt:lpstr>Segoe UI Light</vt:lpstr>
      <vt:lpstr>Segoe UI Semibold</vt:lpstr>
      <vt:lpstr>Segoe UI Semilight</vt:lpstr>
      <vt:lpstr>Office Theme</vt:lpstr>
      <vt:lpstr>Azure AD Conditional Access Demystified</vt:lpstr>
      <vt:lpstr>Our topics for Today!</vt:lpstr>
      <vt:lpstr>PowerPoint Presentation</vt:lpstr>
      <vt:lpstr> </vt:lpstr>
      <vt:lpstr> </vt:lpstr>
      <vt:lpstr>Traditional IT environment</vt:lpstr>
      <vt:lpstr> </vt:lpstr>
      <vt:lpstr>Tomorrows Workplace</vt:lpstr>
      <vt:lpstr>PowerPoint Presentation</vt:lpstr>
      <vt:lpstr>PowerPoint Presentation</vt:lpstr>
      <vt:lpstr>PowerPoint Presentation</vt:lpstr>
      <vt:lpstr>PowerPoint Presentation</vt:lpstr>
      <vt:lpstr> </vt:lpstr>
      <vt:lpstr>What is Conditional Access?</vt:lpstr>
      <vt:lpstr>What is Conditional Access?</vt:lpstr>
      <vt:lpstr>Prerequisites</vt:lpstr>
      <vt:lpstr>PowerPoint Presentation</vt:lpstr>
      <vt:lpstr>PowerPoint Presentation</vt:lpstr>
      <vt:lpstr>PowerPoint Presentation</vt:lpstr>
      <vt:lpstr>PowerPoint Presentation</vt:lpstr>
      <vt:lpstr>PowerPoint Presentation</vt:lpstr>
      <vt:lpstr>Important rules</vt:lpstr>
      <vt:lpstr>Conditional Access</vt:lpstr>
      <vt:lpstr>Designing a Conditional Access Strategy</vt:lpstr>
      <vt:lpstr>Designing a Conditional Access Strategy</vt:lpstr>
      <vt:lpstr>Define Scenarios</vt:lpstr>
      <vt:lpstr>Goals</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Consequences</vt:lpstr>
      <vt:lpstr>PowerPoint Presentation</vt:lpstr>
      <vt:lpstr>PowerPoint Presentation</vt:lpstr>
      <vt:lpstr>PowerPoint Presentation</vt:lpstr>
      <vt:lpstr>PowerPoint Presentation</vt:lpstr>
      <vt:lpstr>Conditional Access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Conditional Access</vt:lpstr>
      <vt:lpstr>PowerPoint Presentation</vt:lpstr>
      <vt:lpstr>PowerPoint Presentation</vt:lpstr>
      <vt:lpstr>Conditional Access</vt:lpstr>
      <vt:lpstr>PowerPoint Presentation</vt:lpstr>
      <vt:lpstr>Conditional Access</vt:lpstr>
      <vt:lpstr>Further Resources </vt:lpstr>
      <vt:lpstr>PowerPoint Presentation</vt:lpstr>
      <vt:lpstr>PowerPoint Presentation</vt:lpstr>
      <vt:lpstr>PowerPoint Presentation</vt:lpstr>
      <vt:lpstr>PowerPoint Presentation</vt:lpstr>
    </vt:vector>
  </TitlesOfParts>
  <Company>Taco van Gerven grafisch ontwerper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Taco van Gerven</dc:creator>
  <cp:lastModifiedBy>Kenneth van Surksum</cp:lastModifiedBy>
  <cp:revision>67</cp:revision>
  <dcterms:created xsi:type="dcterms:W3CDTF">2013-10-22T18:22:58Z</dcterms:created>
  <dcterms:modified xsi:type="dcterms:W3CDTF">2022-09-30T11:36:50Z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0x01010097CD65CADBD20F44B823D3A456FEF9B1</vt:lpwstr>
  </property>
</Properties>
</file>